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1DD32-994B-93AE-6BA3-FC386D676432}" v="10" dt="2023-12-13T05:59:56.771"/>
    <p1510:client id="{22D644FC-F581-4DFE-B02E-CE89E700B887}" v="1352" dt="2023-12-13T05:33:36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민서" userId="S::_alstj1594@kyungsung.ac.kr::fa3d5fdc-d0e5-40d0-ab96-851ece6126ee" providerId="AD" clId="Web-{1B31DD32-994B-93AE-6BA3-FC386D676432}"/>
    <pc:docChg chg="delSld modSld">
      <pc:chgData name="최민서" userId="S::_alstj1594@kyungsung.ac.kr::fa3d5fdc-d0e5-40d0-ab96-851ece6126ee" providerId="AD" clId="Web-{1B31DD32-994B-93AE-6BA3-FC386D676432}" dt="2023-12-13T05:59:54.521" v="9" actId="20577"/>
      <pc:docMkLst>
        <pc:docMk/>
      </pc:docMkLst>
      <pc:sldChg chg="modSp">
        <pc:chgData name="최민서" userId="S::_alstj1594@kyungsung.ac.kr::fa3d5fdc-d0e5-40d0-ab96-851ece6126ee" providerId="AD" clId="Web-{1B31DD32-994B-93AE-6BA3-FC386D676432}" dt="2023-12-13T05:59:54.521" v="9" actId="20577"/>
        <pc:sldMkLst>
          <pc:docMk/>
          <pc:sldMk cId="3938600116" sldId="263"/>
        </pc:sldMkLst>
        <pc:spChg chg="mod">
          <ac:chgData name="최민서" userId="S::_alstj1594@kyungsung.ac.kr::fa3d5fdc-d0e5-40d0-ab96-851ece6126ee" providerId="AD" clId="Web-{1B31DD32-994B-93AE-6BA3-FC386D676432}" dt="2023-12-13T05:59:54.521" v="9" actId="20577"/>
          <ac:spMkLst>
            <pc:docMk/>
            <pc:sldMk cId="3938600116" sldId="263"/>
            <ac:spMk id="3" creationId="{C9C6AD47-01A3-44A5-B38E-D024FE4818D2}"/>
          </ac:spMkLst>
        </pc:spChg>
      </pc:sldChg>
      <pc:sldChg chg="del">
        <pc:chgData name="최민서" userId="S::_alstj1594@kyungsung.ac.kr::fa3d5fdc-d0e5-40d0-ab96-851ece6126ee" providerId="AD" clId="Web-{1B31DD32-994B-93AE-6BA3-FC386D676432}" dt="2023-12-13T05:59:23.332" v="0"/>
        <pc:sldMkLst>
          <pc:docMk/>
          <pc:sldMk cId="1369127163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7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56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1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74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60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7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02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b="0" cap="none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100" b="0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4400" b="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SzPct val="73000"/>
        <a:buFontTx/>
        <a:buNone/>
        <a:defRPr sz="2400" b="0" kern="1200" spc="8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1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b="0" kern="1200" spc="8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SzPct val="73000"/>
        <a:buFontTx/>
        <a:buNone/>
        <a:defRPr sz="1800" b="0" kern="1200" spc="8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1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1600" b="0" kern="1200" spc="8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SzPct val="73000"/>
        <a:buFontTx/>
        <a:buNone/>
        <a:defRPr sz="1600" b="0" kern="1200" spc="8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templates/micro-games-karting-15095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ssetstore.unity.com/packages/3d/cat-racer-karting-microgame-add-ons-18050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생동감 넘치는 색채의 벡터 배경">
            <a:extLst>
              <a:ext uri="{FF2B5EF4-FFF2-40B4-BE49-F238E27FC236}">
                <a16:creationId xmlns:a16="http://schemas.microsoft.com/office/drawing/2014/main" id="{3B1F5BC1-9F90-8192-9296-A09E168A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2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508670-65E0-4939-8E5D-98D071CA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43795" y="3143470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14767" y="3191764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8981" y="3823855"/>
            <a:ext cx="4477789" cy="1706880"/>
          </a:xfrm>
        </p:spPr>
        <p:txBody>
          <a:bodyPr anchor="b">
            <a:normAutofit/>
          </a:bodyPr>
          <a:lstStyle/>
          <a:p>
            <a:r>
              <a:rPr lang="ko-KR" altLang="en-US" dirty="0">
                <a:ea typeface="Malgun Gothic"/>
              </a:rPr>
              <a:t>게임프로젝트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79863" y="5530735"/>
            <a:ext cx="3758145" cy="609600"/>
          </a:xfrm>
        </p:spPr>
        <p:txBody>
          <a:bodyPr lIns="109728" tIns="109728" rIns="109728" bIns="91440" anchor="ctr">
            <a:noAutofit/>
          </a:bodyPr>
          <a:lstStyle/>
          <a:p>
            <a:pPr algn="ctr"/>
            <a:r>
              <a:rPr lang="ko-KR" altLang="en-US" sz="1800" dirty="0">
                <a:ea typeface="Malgun Gothic"/>
              </a:rPr>
              <a:t>2021663069 최민서</a:t>
            </a:r>
          </a:p>
          <a:p>
            <a:pPr algn="ctr"/>
            <a:r>
              <a:rPr lang="ko-KR" altLang="en-US" sz="1800" dirty="0">
                <a:ea typeface="Malgun Gothic"/>
              </a:rPr>
              <a:t>2023.12.13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1208B3-7F3A-2168-96DA-0874DB0D7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59" r="10752" b="-2"/>
          <a:stretch/>
        </p:blipFill>
        <p:spPr>
          <a:xfrm>
            <a:off x="357120" y="391301"/>
            <a:ext cx="7228864" cy="5847184"/>
          </a:xfrm>
          <a:custGeom>
            <a:avLst/>
            <a:gdLst/>
            <a:ahLst/>
            <a:cxnLst/>
            <a:rect l="l" t="t" r="r" b="b"/>
            <a:pathLst>
              <a:path w="7503702" h="6405387">
                <a:moveTo>
                  <a:pt x="526155" y="35"/>
                </a:moveTo>
                <a:cubicBezTo>
                  <a:pt x="696890" y="424"/>
                  <a:pt x="910822" y="4062"/>
                  <a:pt x="1101865" y="9135"/>
                </a:cubicBezTo>
                <a:lnTo>
                  <a:pt x="6538681" y="39665"/>
                </a:lnTo>
                <a:lnTo>
                  <a:pt x="7503702" y="68449"/>
                </a:lnTo>
                <a:lnTo>
                  <a:pt x="7503702" y="6373015"/>
                </a:lnTo>
                <a:lnTo>
                  <a:pt x="7349407" y="6372590"/>
                </a:lnTo>
                <a:cubicBezTo>
                  <a:pt x="5503660" y="6369608"/>
                  <a:pt x="2945004" y="6405387"/>
                  <a:pt x="1220576" y="6405387"/>
                </a:cubicBezTo>
                <a:cubicBezTo>
                  <a:pt x="732036" y="6374856"/>
                  <a:pt x="383078" y="6405388"/>
                  <a:pt x="48079" y="6374856"/>
                </a:cubicBezTo>
                <a:cubicBezTo>
                  <a:pt x="-54281" y="4308922"/>
                  <a:pt x="24815" y="1433916"/>
                  <a:pt x="117871" y="131259"/>
                </a:cubicBezTo>
                <a:cubicBezTo>
                  <a:pt x="125872" y="-28778"/>
                  <a:pt x="119241" y="23587"/>
                  <a:pt x="279761" y="3233"/>
                </a:cubicBezTo>
                <a:cubicBezTo>
                  <a:pt x="336825" y="737"/>
                  <a:pt x="423715" y="-199"/>
                  <a:pt x="526155" y="35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9B7B539-E79B-44C5-8319-9CE01F87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57119" y="391300"/>
            <a:ext cx="7228863" cy="5847183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79858C-A26E-4B53-9728-5EC82E0E9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92712" flipH="1">
            <a:off x="6869718" y="475165"/>
            <a:ext cx="4895008" cy="5648873"/>
          </a:xfrm>
          <a:custGeom>
            <a:avLst/>
            <a:gdLst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70634 w 4877237"/>
              <a:gd name="connsiteY8" fmla="*/ 5225757 h 5641553"/>
              <a:gd name="connsiteX9" fmla="*/ 3515258 w 4877237"/>
              <a:gd name="connsiteY9" fmla="*/ 5243754 h 5641553"/>
              <a:gd name="connsiteX10" fmla="*/ 3510127 w 4877237"/>
              <a:gd name="connsiteY10" fmla="*/ 5288400 h 5641553"/>
              <a:gd name="connsiteX11" fmla="*/ 3658238 w 4877237"/>
              <a:gd name="connsiteY11" fmla="*/ 5641549 h 5641553"/>
              <a:gd name="connsiteX12" fmla="*/ 2845674 w 4877237"/>
              <a:gd name="connsiteY12" fmla="*/ 5290843 h 5641553"/>
              <a:gd name="connsiteX13" fmla="*/ 2820308 w 4877237"/>
              <a:gd name="connsiteY13" fmla="*/ 5261823 h 5641553"/>
              <a:gd name="connsiteX14" fmla="*/ 2722542 w 4877237"/>
              <a:gd name="connsiteY14" fmla="*/ 5265294 h 5641553"/>
              <a:gd name="connsiteX15" fmla="*/ 1770504 w 4877237"/>
              <a:gd name="connsiteY15" fmla="*/ 5261011 h 5641553"/>
              <a:gd name="connsiteX16" fmla="*/ 815940 w 4877237"/>
              <a:gd name="connsiteY16" fmla="*/ 5009663 h 5641553"/>
              <a:gd name="connsiteX17" fmla="*/ 117267 w 4877237"/>
              <a:gd name="connsiteY17" fmla="*/ 3779919 h 5641553"/>
              <a:gd name="connsiteX18" fmla="*/ 1702 w 4877237"/>
              <a:gd name="connsiteY18" fmla="*/ 1784971 h 5641553"/>
              <a:gd name="connsiteX19" fmla="*/ 336804 w 4877237"/>
              <a:gd name="connsiteY19" fmla="*/ 369690 h 5641553"/>
              <a:gd name="connsiteX20" fmla="*/ 1687022 w 4877237"/>
              <a:gd name="connsiteY20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15258 w 4877237"/>
              <a:gd name="connsiteY8" fmla="*/ 5243754 h 5641553"/>
              <a:gd name="connsiteX9" fmla="*/ 3510127 w 4877237"/>
              <a:gd name="connsiteY9" fmla="*/ 5288400 h 5641553"/>
              <a:gd name="connsiteX10" fmla="*/ 3658238 w 4877237"/>
              <a:gd name="connsiteY10" fmla="*/ 5641549 h 5641553"/>
              <a:gd name="connsiteX11" fmla="*/ 2845674 w 4877237"/>
              <a:gd name="connsiteY11" fmla="*/ 5290843 h 5641553"/>
              <a:gd name="connsiteX12" fmla="*/ 2820308 w 4877237"/>
              <a:gd name="connsiteY12" fmla="*/ 5261823 h 5641553"/>
              <a:gd name="connsiteX13" fmla="*/ 2722542 w 4877237"/>
              <a:gd name="connsiteY13" fmla="*/ 5265294 h 5641553"/>
              <a:gd name="connsiteX14" fmla="*/ 1770504 w 4877237"/>
              <a:gd name="connsiteY14" fmla="*/ 5261011 h 5641553"/>
              <a:gd name="connsiteX15" fmla="*/ 815940 w 4877237"/>
              <a:gd name="connsiteY15" fmla="*/ 5009663 h 5641553"/>
              <a:gd name="connsiteX16" fmla="*/ 117267 w 4877237"/>
              <a:gd name="connsiteY16" fmla="*/ 3779919 h 5641553"/>
              <a:gd name="connsiteX17" fmla="*/ 1702 w 4877237"/>
              <a:gd name="connsiteY17" fmla="*/ 1784971 h 5641553"/>
              <a:gd name="connsiteX18" fmla="*/ 336804 w 4877237"/>
              <a:gd name="connsiteY18" fmla="*/ 369690 h 5641553"/>
              <a:gd name="connsiteX19" fmla="*/ 1687022 w 4877237"/>
              <a:gd name="connsiteY19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15258 w 4877237"/>
              <a:gd name="connsiteY7" fmla="*/ 5243754 h 5641553"/>
              <a:gd name="connsiteX8" fmla="*/ 3510127 w 4877237"/>
              <a:gd name="connsiteY8" fmla="*/ 5288400 h 5641553"/>
              <a:gd name="connsiteX9" fmla="*/ 3658238 w 4877237"/>
              <a:gd name="connsiteY9" fmla="*/ 5641549 h 5641553"/>
              <a:gd name="connsiteX10" fmla="*/ 2845674 w 4877237"/>
              <a:gd name="connsiteY10" fmla="*/ 5290843 h 5641553"/>
              <a:gd name="connsiteX11" fmla="*/ 2820308 w 4877237"/>
              <a:gd name="connsiteY11" fmla="*/ 5261823 h 5641553"/>
              <a:gd name="connsiteX12" fmla="*/ 2722542 w 4877237"/>
              <a:gd name="connsiteY12" fmla="*/ 5265294 h 5641553"/>
              <a:gd name="connsiteX13" fmla="*/ 1770504 w 4877237"/>
              <a:gd name="connsiteY13" fmla="*/ 5261011 h 5641553"/>
              <a:gd name="connsiteX14" fmla="*/ 815940 w 4877237"/>
              <a:gd name="connsiteY14" fmla="*/ 5009663 h 5641553"/>
              <a:gd name="connsiteX15" fmla="*/ 117267 w 4877237"/>
              <a:gd name="connsiteY15" fmla="*/ 3779919 h 5641553"/>
              <a:gd name="connsiteX16" fmla="*/ 1702 w 4877237"/>
              <a:gd name="connsiteY16" fmla="*/ 1784971 h 5641553"/>
              <a:gd name="connsiteX17" fmla="*/ 336804 w 4877237"/>
              <a:gd name="connsiteY17" fmla="*/ 369690 h 5641553"/>
              <a:gd name="connsiteX18" fmla="*/ 1687022 w 4877237"/>
              <a:gd name="connsiteY18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515258 w 4877237"/>
              <a:gd name="connsiteY6" fmla="*/ 5243754 h 5641553"/>
              <a:gd name="connsiteX7" fmla="*/ 3510127 w 4877237"/>
              <a:gd name="connsiteY7" fmla="*/ 5288400 h 5641553"/>
              <a:gd name="connsiteX8" fmla="*/ 3658238 w 4877237"/>
              <a:gd name="connsiteY8" fmla="*/ 5641549 h 5641553"/>
              <a:gd name="connsiteX9" fmla="*/ 2845674 w 4877237"/>
              <a:gd name="connsiteY9" fmla="*/ 5290843 h 5641553"/>
              <a:gd name="connsiteX10" fmla="*/ 2820308 w 4877237"/>
              <a:gd name="connsiteY10" fmla="*/ 5261823 h 5641553"/>
              <a:gd name="connsiteX11" fmla="*/ 2722542 w 4877237"/>
              <a:gd name="connsiteY11" fmla="*/ 5265294 h 5641553"/>
              <a:gd name="connsiteX12" fmla="*/ 1770504 w 4877237"/>
              <a:gd name="connsiteY12" fmla="*/ 5261011 h 5641553"/>
              <a:gd name="connsiteX13" fmla="*/ 815940 w 4877237"/>
              <a:gd name="connsiteY13" fmla="*/ 5009663 h 5641553"/>
              <a:gd name="connsiteX14" fmla="*/ 117267 w 4877237"/>
              <a:gd name="connsiteY14" fmla="*/ 3779919 h 5641553"/>
              <a:gd name="connsiteX15" fmla="*/ 1702 w 4877237"/>
              <a:gd name="connsiteY15" fmla="*/ 1784971 h 5641553"/>
              <a:gd name="connsiteX16" fmla="*/ 336804 w 4877237"/>
              <a:gd name="connsiteY16" fmla="*/ 369690 h 5641553"/>
              <a:gd name="connsiteX17" fmla="*/ 1687022 w 4877237"/>
              <a:gd name="connsiteY17" fmla="*/ 50 h 564155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116764 w 4876734"/>
              <a:gd name="connsiteY14" fmla="*/ 3787239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770001 w 4876734"/>
              <a:gd name="connsiteY11" fmla="*/ 526833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08332 w 4876734"/>
              <a:gd name="connsiteY12" fmla="*/ 4953947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95008"/>
              <a:gd name="connsiteY0" fmla="*/ 7370 h 5648873"/>
              <a:gd name="connsiteX1" fmla="*/ 3318681 w 4895008"/>
              <a:gd name="connsiteY1" fmla="*/ 170365 h 5648873"/>
              <a:gd name="connsiteX2" fmla="*/ 4548748 w 4895008"/>
              <a:gd name="connsiteY2" fmla="*/ 751552 h 5648873"/>
              <a:gd name="connsiteX3" fmla="*/ 4808142 w 4895008"/>
              <a:gd name="connsiteY3" fmla="*/ 1668523 h 5648873"/>
              <a:gd name="connsiteX4" fmla="*/ 4706317 w 4895008"/>
              <a:gd name="connsiteY4" fmla="*/ 4248850 h 5648873"/>
              <a:gd name="connsiteX5" fmla="*/ 3514755 w 4895008"/>
              <a:gd name="connsiteY5" fmla="*/ 5251074 h 5648873"/>
              <a:gd name="connsiteX6" fmla="*/ 3509624 w 4895008"/>
              <a:gd name="connsiteY6" fmla="*/ 5295720 h 5648873"/>
              <a:gd name="connsiteX7" fmla="*/ 3657735 w 4895008"/>
              <a:gd name="connsiteY7" fmla="*/ 5648869 h 5648873"/>
              <a:gd name="connsiteX8" fmla="*/ 2845171 w 4895008"/>
              <a:gd name="connsiteY8" fmla="*/ 5298163 h 5648873"/>
              <a:gd name="connsiteX9" fmla="*/ 2819805 w 4895008"/>
              <a:gd name="connsiteY9" fmla="*/ 5269143 h 5648873"/>
              <a:gd name="connsiteX10" fmla="*/ 1868109 w 4895008"/>
              <a:gd name="connsiteY10" fmla="*/ 5289191 h 5648873"/>
              <a:gd name="connsiteX11" fmla="*/ 808332 w 4895008"/>
              <a:gd name="connsiteY11" fmla="*/ 4953947 h 5648873"/>
              <a:gd name="connsiteX12" fmla="*/ 91972 w 4895008"/>
              <a:gd name="connsiteY12" fmla="*/ 3785123 h 5648873"/>
              <a:gd name="connsiteX13" fmla="*/ 1199 w 4895008"/>
              <a:gd name="connsiteY13" fmla="*/ 1792291 h 5648873"/>
              <a:gd name="connsiteX14" fmla="*/ 445748 w 4895008"/>
              <a:gd name="connsiteY14" fmla="*/ 411323 h 5648873"/>
              <a:gd name="connsiteX15" fmla="*/ 1686519 w 4895008"/>
              <a:gd name="connsiteY15" fmla="*/ 7370 h 56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95008" h="5648873">
                <a:moveTo>
                  <a:pt x="1686519" y="7370"/>
                </a:moveTo>
                <a:cubicBezTo>
                  <a:pt x="2165341" y="-32790"/>
                  <a:pt x="2948273" y="101042"/>
                  <a:pt x="3318681" y="170365"/>
                </a:cubicBezTo>
                <a:cubicBezTo>
                  <a:pt x="4323032" y="354108"/>
                  <a:pt x="4382005" y="411920"/>
                  <a:pt x="4548748" y="751552"/>
                </a:cubicBezTo>
                <a:cubicBezTo>
                  <a:pt x="4697049" y="1163453"/>
                  <a:pt x="4708493" y="1199701"/>
                  <a:pt x="4808142" y="1668523"/>
                </a:cubicBezTo>
                <a:cubicBezTo>
                  <a:pt x="4948374" y="2755090"/>
                  <a:pt x="4921881" y="3651758"/>
                  <a:pt x="4706317" y="4248850"/>
                </a:cubicBezTo>
                <a:cubicBezTo>
                  <a:pt x="4490753" y="4845942"/>
                  <a:pt x="3714204" y="5076596"/>
                  <a:pt x="3514755" y="5251074"/>
                </a:cubicBezTo>
                <a:lnTo>
                  <a:pt x="3509624" y="5295720"/>
                </a:lnTo>
                <a:cubicBezTo>
                  <a:pt x="3554663" y="5575558"/>
                  <a:pt x="3702470" y="5648392"/>
                  <a:pt x="3657735" y="5648869"/>
                </a:cubicBezTo>
                <a:cubicBezTo>
                  <a:pt x="3549823" y="5650021"/>
                  <a:pt x="3002334" y="5450329"/>
                  <a:pt x="2845171" y="5298163"/>
                </a:cubicBezTo>
                <a:lnTo>
                  <a:pt x="2819805" y="5269143"/>
                </a:lnTo>
                <a:cubicBezTo>
                  <a:pt x="2502573" y="5275826"/>
                  <a:pt x="2203354" y="5341724"/>
                  <a:pt x="1868109" y="5289191"/>
                </a:cubicBezTo>
                <a:cubicBezTo>
                  <a:pt x="1532864" y="5236658"/>
                  <a:pt x="1104355" y="5204625"/>
                  <a:pt x="808332" y="4953947"/>
                </a:cubicBezTo>
                <a:cubicBezTo>
                  <a:pt x="512309" y="4703269"/>
                  <a:pt x="308594" y="4469411"/>
                  <a:pt x="91972" y="3785123"/>
                </a:cubicBezTo>
                <a:cubicBezTo>
                  <a:pt x="-34378" y="3125130"/>
                  <a:pt x="8985" y="2549529"/>
                  <a:pt x="1199" y="1792291"/>
                </a:cubicBezTo>
                <a:cubicBezTo>
                  <a:pt x="-23043" y="890799"/>
                  <a:pt x="327087" y="612546"/>
                  <a:pt x="445748" y="411323"/>
                </a:cubicBezTo>
                <a:cubicBezTo>
                  <a:pt x="628194" y="125556"/>
                  <a:pt x="1207697" y="47530"/>
                  <a:pt x="1686519" y="737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73B9C9-A160-4E92-89A0-667A53CD7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92712" flipH="1">
            <a:off x="6891488" y="428517"/>
            <a:ext cx="4895008" cy="5648873"/>
          </a:xfrm>
          <a:custGeom>
            <a:avLst/>
            <a:gdLst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70634 w 4877237"/>
              <a:gd name="connsiteY8" fmla="*/ 5225757 h 5641553"/>
              <a:gd name="connsiteX9" fmla="*/ 3515258 w 4877237"/>
              <a:gd name="connsiteY9" fmla="*/ 5243754 h 5641553"/>
              <a:gd name="connsiteX10" fmla="*/ 3510127 w 4877237"/>
              <a:gd name="connsiteY10" fmla="*/ 5288400 h 5641553"/>
              <a:gd name="connsiteX11" fmla="*/ 3658238 w 4877237"/>
              <a:gd name="connsiteY11" fmla="*/ 5641549 h 5641553"/>
              <a:gd name="connsiteX12" fmla="*/ 2845674 w 4877237"/>
              <a:gd name="connsiteY12" fmla="*/ 5290843 h 5641553"/>
              <a:gd name="connsiteX13" fmla="*/ 2820308 w 4877237"/>
              <a:gd name="connsiteY13" fmla="*/ 5261823 h 5641553"/>
              <a:gd name="connsiteX14" fmla="*/ 2722542 w 4877237"/>
              <a:gd name="connsiteY14" fmla="*/ 5265294 h 5641553"/>
              <a:gd name="connsiteX15" fmla="*/ 1770504 w 4877237"/>
              <a:gd name="connsiteY15" fmla="*/ 5261011 h 5641553"/>
              <a:gd name="connsiteX16" fmla="*/ 815940 w 4877237"/>
              <a:gd name="connsiteY16" fmla="*/ 5009663 h 5641553"/>
              <a:gd name="connsiteX17" fmla="*/ 117267 w 4877237"/>
              <a:gd name="connsiteY17" fmla="*/ 3779919 h 5641553"/>
              <a:gd name="connsiteX18" fmla="*/ 1702 w 4877237"/>
              <a:gd name="connsiteY18" fmla="*/ 1784971 h 5641553"/>
              <a:gd name="connsiteX19" fmla="*/ 336804 w 4877237"/>
              <a:gd name="connsiteY19" fmla="*/ 369690 h 5641553"/>
              <a:gd name="connsiteX20" fmla="*/ 1687022 w 4877237"/>
              <a:gd name="connsiteY20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15258 w 4877237"/>
              <a:gd name="connsiteY8" fmla="*/ 5243754 h 5641553"/>
              <a:gd name="connsiteX9" fmla="*/ 3510127 w 4877237"/>
              <a:gd name="connsiteY9" fmla="*/ 5288400 h 5641553"/>
              <a:gd name="connsiteX10" fmla="*/ 3658238 w 4877237"/>
              <a:gd name="connsiteY10" fmla="*/ 5641549 h 5641553"/>
              <a:gd name="connsiteX11" fmla="*/ 2845674 w 4877237"/>
              <a:gd name="connsiteY11" fmla="*/ 5290843 h 5641553"/>
              <a:gd name="connsiteX12" fmla="*/ 2820308 w 4877237"/>
              <a:gd name="connsiteY12" fmla="*/ 5261823 h 5641553"/>
              <a:gd name="connsiteX13" fmla="*/ 2722542 w 4877237"/>
              <a:gd name="connsiteY13" fmla="*/ 5265294 h 5641553"/>
              <a:gd name="connsiteX14" fmla="*/ 1770504 w 4877237"/>
              <a:gd name="connsiteY14" fmla="*/ 5261011 h 5641553"/>
              <a:gd name="connsiteX15" fmla="*/ 815940 w 4877237"/>
              <a:gd name="connsiteY15" fmla="*/ 5009663 h 5641553"/>
              <a:gd name="connsiteX16" fmla="*/ 117267 w 4877237"/>
              <a:gd name="connsiteY16" fmla="*/ 3779919 h 5641553"/>
              <a:gd name="connsiteX17" fmla="*/ 1702 w 4877237"/>
              <a:gd name="connsiteY17" fmla="*/ 1784971 h 5641553"/>
              <a:gd name="connsiteX18" fmla="*/ 336804 w 4877237"/>
              <a:gd name="connsiteY18" fmla="*/ 369690 h 5641553"/>
              <a:gd name="connsiteX19" fmla="*/ 1687022 w 4877237"/>
              <a:gd name="connsiteY19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15258 w 4877237"/>
              <a:gd name="connsiteY7" fmla="*/ 5243754 h 5641553"/>
              <a:gd name="connsiteX8" fmla="*/ 3510127 w 4877237"/>
              <a:gd name="connsiteY8" fmla="*/ 5288400 h 5641553"/>
              <a:gd name="connsiteX9" fmla="*/ 3658238 w 4877237"/>
              <a:gd name="connsiteY9" fmla="*/ 5641549 h 5641553"/>
              <a:gd name="connsiteX10" fmla="*/ 2845674 w 4877237"/>
              <a:gd name="connsiteY10" fmla="*/ 5290843 h 5641553"/>
              <a:gd name="connsiteX11" fmla="*/ 2820308 w 4877237"/>
              <a:gd name="connsiteY11" fmla="*/ 5261823 h 5641553"/>
              <a:gd name="connsiteX12" fmla="*/ 2722542 w 4877237"/>
              <a:gd name="connsiteY12" fmla="*/ 5265294 h 5641553"/>
              <a:gd name="connsiteX13" fmla="*/ 1770504 w 4877237"/>
              <a:gd name="connsiteY13" fmla="*/ 5261011 h 5641553"/>
              <a:gd name="connsiteX14" fmla="*/ 815940 w 4877237"/>
              <a:gd name="connsiteY14" fmla="*/ 5009663 h 5641553"/>
              <a:gd name="connsiteX15" fmla="*/ 117267 w 4877237"/>
              <a:gd name="connsiteY15" fmla="*/ 3779919 h 5641553"/>
              <a:gd name="connsiteX16" fmla="*/ 1702 w 4877237"/>
              <a:gd name="connsiteY16" fmla="*/ 1784971 h 5641553"/>
              <a:gd name="connsiteX17" fmla="*/ 336804 w 4877237"/>
              <a:gd name="connsiteY17" fmla="*/ 369690 h 5641553"/>
              <a:gd name="connsiteX18" fmla="*/ 1687022 w 4877237"/>
              <a:gd name="connsiteY18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515258 w 4877237"/>
              <a:gd name="connsiteY6" fmla="*/ 5243754 h 5641553"/>
              <a:gd name="connsiteX7" fmla="*/ 3510127 w 4877237"/>
              <a:gd name="connsiteY7" fmla="*/ 5288400 h 5641553"/>
              <a:gd name="connsiteX8" fmla="*/ 3658238 w 4877237"/>
              <a:gd name="connsiteY8" fmla="*/ 5641549 h 5641553"/>
              <a:gd name="connsiteX9" fmla="*/ 2845674 w 4877237"/>
              <a:gd name="connsiteY9" fmla="*/ 5290843 h 5641553"/>
              <a:gd name="connsiteX10" fmla="*/ 2820308 w 4877237"/>
              <a:gd name="connsiteY10" fmla="*/ 5261823 h 5641553"/>
              <a:gd name="connsiteX11" fmla="*/ 2722542 w 4877237"/>
              <a:gd name="connsiteY11" fmla="*/ 5265294 h 5641553"/>
              <a:gd name="connsiteX12" fmla="*/ 1770504 w 4877237"/>
              <a:gd name="connsiteY12" fmla="*/ 5261011 h 5641553"/>
              <a:gd name="connsiteX13" fmla="*/ 815940 w 4877237"/>
              <a:gd name="connsiteY13" fmla="*/ 5009663 h 5641553"/>
              <a:gd name="connsiteX14" fmla="*/ 117267 w 4877237"/>
              <a:gd name="connsiteY14" fmla="*/ 3779919 h 5641553"/>
              <a:gd name="connsiteX15" fmla="*/ 1702 w 4877237"/>
              <a:gd name="connsiteY15" fmla="*/ 1784971 h 5641553"/>
              <a:gd name="connsiteX16" fmla="*/ 336804 w 4877237"/>
              <a:gd name="connsiteY16" fmla="*/ 369690 h 5641553"/>
              <a:gd name="connsiteX17" fmla="*/ 1687022 w 4877237"/>
              <a:gd name="connsiteY17" fmla="*/ 50 h 564155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116764 w 4876734"/>
              <a:gd name="connsiteY14" fmla="*/ 3787239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770001 w 4876734"/>
              <a:gd name="connsiteY11" fmla="*/ 526833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08332 w 4876734"/>
              <a:gd name="connsiteY12" fmla="*/ 4953947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95008"/>
              <a:gd name="connsiteY0" fmla="*/ 7370 h 5648873"/>
              <a:gd name="connsiteX1" fmla="*/ 3318681 w 4895008"/>
              <a:gd name="connsiteY1" fmla="*/ 170365 h 5648873"/>
              <a:gd name="connsiteX2" fmla="*/ 4548748 w 4895008"/>
              <a:gd name="connsiteY2" fmla="*/ 751552 h 5648873"/>
              <a:gd name="connsiteX3" fmla="*/ 4808142 w 4895008"/>
              <a:gd name="connsiteY3" fmla="*/ 1668523 h 5648873"/>
              <a:gd name="connsiteX4" fmla="*/ 4706317 w 4895008"/>
              <a:gd name="connsiteY4" fmla="*/ 4248850 h 5648873"/>
              <a:gd name="connsiteX5" fmla="*/ 3514755 w 4895008"/>
              <a:gd name="connsiteY5" fmla="*/ 5251074 h 5648873"/>
              <a:gd name="connsiteX6" fmla="*/ 3509624 w 4895008"/>
              <a:gd name="connsiteY6" fmla="*/ 5295720 h 5648873"/>
              <a:gd name="connsiteX7" fmla="*/ 3657735 w 4895008"/>
              <a:gd name="connsiteY7" fmla="*/ 5648869 h 5648873"/>
              <a:gd name="connsiteX8" fmla="*/ 2845171 w 4895008"/>
              <a:gd name="connsiteY8" fmla="*/ 5298163 h 5648873"/>
              <a:gd name="connsiteX9" fmla="*/ 2819805 w 4895008"/>
              <a:gd name="connsiteY9" fmla="*/ 5269143 h 5648873"/>
              <a:gd name="connsiteX10" fmla="*/ 1868109 w 4895008"/>
              <a:gd name="connsiteY10" fmla="*/ 5289191 h 5648873"/>
              <a:gd name="connsiteX11" fmla="*/ 808332 w 4895008"/>
              <a:gd name="connsiteY11" fmla="*/ 4953947 h 5648873"/>
              <a:gd name="connsiteX12" fmla="*/ 91972 w 4895008"/>
              <a:gd name="connsiteY12" fmla="*/ 3785123 h 5648873"/>
              <a:gd name="connsiteX13" fmla="*/ 1199 w 4895008"/>
              <a:gd name="connsiteY13" fmla="*/ 1792291 h 5648873"/>
              <a:gd name="connsiteX14" fmla="*/ 445748 w 4895008"/>
              <a:gd name="connsiteY14" fmla="*/ 411323 h 5648873"/>
              <a:gd name="connsiteX15" fmla="*/ 1686519 w 4895008"/>
              <a:gd name="connsiteY15" fmla="*/ 7370 h 56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95008" h="5648873">
                <a:moveTo>
                  <a:pt x="1686519" y="7370"/>
                </a:moveTo>
                <a:cubicBezTo>
                  <a:pt x="2165341" y="-32790"/>
                  <a:pt x="2948273" y="101042"/>
                  <a:pt x="3318681" y="170365"/>
                </a:cubicBezTo>
                <a:cubicBezTo>
                  <a:pt x="4323032" y="354108"/>
                  <a:pt x="4382005" y="411920"/>
                  <a:pt x="4548748" y="751552"/>
                </a:cubicBezTo>
                <a:cubicBezTo>
                  <a:pt x="4697049" y="1163453"/>
                  <a:pt x="4708493" y="1199701"/>
                  <a:pt x="4808142" y="1668523"/>
                </a:cubicBezTo>
                <a:cubicBezTo>
                  <a:pt x="4948374" y="2755090"/>
                  <a:pt x="4921881" y="3651758"/>
                  <a:pt x="4706317" y="4248850"/>
                </a:cubicBezTo>
                <a:cubicBezTo>
                  <a:pt x="4490753" y="4845942"/>
                  <a:pt x="3714204" y="5076596"/>
                  <a:pt x="3514755" y="5251074"/>
                </a:cubicBezTo>
                <a:lnTo>
                  <a:pt x="3509624" y="5295720"/>
                </a:lnTo>
                <a:cubicBezTo>
                  <a:pt x="3554663" y="5575558"/>
                  <a:pt x="3702470" y="5648392"/>
                  <a:pt x="3657735" y="5648869"/>
                </a:cubicBezTo>
                <a:cubicBezTo>
                  <a:pt x="3549823" y="5650021"/>
                  <a:pt x="3002334" y="5450329"/>
                  <a:pt x="2845171" y="5298163"/>
                </a:cubicBezTo>
                <a:lnTo>
                  <a:pt x="2819805" y="5269143"/>
                </a:lnTo>
                <a:cubicBezTo>
                  <a:pt x="2502573" y="5275826"/>
                  <a:pt x="2203354" y="5341724"/>
                  <a:pt x="1868109" y="5289191"/>
                </a:cubicBezTo>
                <a:cubicBezTo>
                  <a:pt x="1532864" y="5236658"/>
                  <a:pt x="1104355" y="5204625"/>
                  <a:pt x="808332" y="4953947"/>
                </a:cubicBezTo>
                <a:cubicBezTo>
                  <a:pt x="512309" y="4703269"/>
                  <a:pt x="308594" y="4469411"/>
                  <a:pt x="91972" y="3785123"/>
                </a:cubicBezTo>
                <a:cubicBezTo>
                  <a:pt x="-34378" y="3125130"/>
                  <a:pt x="8985" y="2549529"/>
                  <a:pt x="1199" y="1792291"/>
                </a:cubicBezTo>
                <a:cubicBezTo>
                  <a:pt x="-23043" y="890799"/>
                  <a:pt x="327087" y="612546"/>
                  <a:pt x="445748" y="411323"/>
                </a:cubicBezTo>
                <a:cubicBezTo>
                  <a:pt x="628194" y="125556"/>
                  <a:pt x="1207697" y="47530"/>
                  <a:pt x="1686519" y="737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DE19F-F6F4-82B1-6813-0FBE65EC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630" y="1052938"/>
            <a:ext cx="4085972" cy="1635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kern="1200" spc="100" baseline="0" dirty="0">
                <a:latin typeface="+mj-lt"/>
                <a:ea typeface="+mj-ea"/>
                <a:cs typeface="+mj-cs"/>
              </a:rPr>
              <a:t>3.</a:t>
            </a:r>
            <a:r>
              <a:rPr lang="ko-KR" altLang="en-US" sz="4800" kern="1200" spc="100" baseline="0" dirty="0">
                <a:latin typeface="+mj-lt"/>
                <a:ea typeface="+mj-ea"/>
                <a:cs typeface="+mj-cs"/>
              </a:rPr>
              <a:t>체크</a:t>
            </a:r>
            <a:r>
              <a:rPr lang="en-US" sz="4800" kern="1200" spc="100" baseline="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4800" kern="1200" spc="100" baseline="0" dirty="0">
                <a:latin typeface="+mj-lt"/>
                <a:ea typeface="+mj-ea"/>
                <a:cs typeface="+mj-cs"/>
              </a:rPr>
              <a:t>포인트 이펙트</a:t>
            </a:r>
            <a:endParaRPr lang="en-US" sz="4800" kern="1200" spc="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B4ED9-FB61-168F-95A9-FCA3C60EBF94}"/>
              </a:ext>
            </a:extLst>
          </p:cNvPr>
          <p:cNvSpPr txBox="1"/>
          <p:nvPr/>
        </p:nvSpPr>
        <p:spPr>
          <a:xfrm>
            <a:off x="7488107" y="2731305"/>
            <a:ext cx="3713019" cy="26928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algn="ctr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b="1" spc="50"/>
              <a:t>통과 시 </a:t>
            </a:r>
            <a:r>
              <a:rPr lang="en-US" altLang="ko-KR" b="1" spc="50"/>
              <a:t>VFX(</a:t>
            </a:r>
            <a:r>
              <a:rPr lang="ko-KR" altLang="en-US" b="1" spc="50"/>
              <a:t>시각효과</a:t>
            </a:r>
            <a:r>
              <a:rPr lang="en-US" altLang="ko-KR" b="1" spc="50"/>
              <a:t>) </a:t>
            </a:r>
            <a:r>
              <a:rPr lang="ko-KR" altLang="en-US" b="1" spc="50"/>
              <a:t>추가</a:t>
            </a:r>
          </a:p>
          <a:p>
            <a:pPr marL="342900" indent="-342900" algn="ctr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b="1" spc="50"/>
              <a:t>CheckpointConfetti </a:t>
            </a:r>
            <a:r>
              <a:rPr lang="ko-KR" altLang="en-US" b="1" spc="50"/>
              <a:t>프리팹을</a:t>
            </a:r>
            <a:r>
              <a:rPr lang="en-US" altLang="ko-KR" b="1" spc="50"/>
              <a:t> </a:t>
            </a:r>
            <a:r>
              <a:rPr lang="ko-KR" altLang="en-US" b="1" spc="50"/>
              <a:t>인스펙터</a:t>
            </a:r>
            <a:r>
              <a:rPr lang="en-US" altLang="ko-KR" b="1" spc="50"/>
              <a:t> </a:t>
            </a:r>
            <a:r>
              <a:rPr lang="ko-KR" altLang="en-US" b="1" spc="50"/>
              <a:t>창의 </a:t>
            </a:r>
            <a:r>
              <a:rPr lang="en-US" altLang="ko-KR" b="1" spc="50"/>
              <a:t>Spawn Prefab On Pickup </a:t>
            </a:r>
            <a:r>
              <a:rPr lang="ko-KR" altLang="en-US" b="1" spc="50"/>
              <a:t>필드에 드래그</a:t>
            </a:r>
            <a:endParaRPr lang="en-US" altLang="ko-KR" b="1" spc="50"/>
          </a:p>
          <a:p>
            <a:pPr marL="342900" indent="-342900" algn="ctr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b="1" spc="50"/>
              <a:t>Destroy Spawn Prefab Delay</a:t>
            </a:r>
            <a:r>
              <a:rPr lang="ko-KR" altLang="en-US" b="1" spc="50"/>
              <a:t>를</a:t>
            </a:r>
            <a:r>
              <a:rPr lang="en-US" altLang="ko-KR" b="1" spc="50"/>
              <a:t> 3</a:t>
            </a:r>
            <a:r>
              <a:rPr lang="ko-KR" altLang="en-US" b="1" spc="50"/>
              <a:t>초로 설정</a:t>
            </a:r>
            <a:r>
              <a:rPr lang="en-US" altLang="ko-KR" b="1" spc="50"/>
              <a:t>-&gt;</a:t>
            </a:r>
            <a:r>
              <a:rPr lang="ko-KR" altLang="en-US" b="1" spc="50"/>
              <a:t>프리팹이</a:t>
            </a:r>
            <a:r>
              <a:rPr lang="en-US" altLang="ko-KR" b="1" spc="50"/>
              <a:t> </a:t>
            </a:r>
            <a:r>
              <a:rPr lang="ko-KR" altLang="en-US" b="1" spc="50"/>
              <a:t>생성되고 </a:t>
            </a:r>
            <a:r>
              <a:rPr lang="en-US" altLang="ko-KR" b="1" spc="50"/>
              <a:t>3</a:t>
            </a:r>
            <a:r>
              <a:rPr lang="ko-KR" altLang="en-US" b="1" spc="50"/>
              <a:t>초 후 파괴</a:t>
            </a:r>
            <a:endParaRPr lang="en-US" altLang="ko-KR" b="1" spc="50"/>
          </a:p>
        </p:txBody>
      </p:sp>
    </p:spTree>
    <p:extLst>
      <p:ext uri="{BB962C8B-B14F-4D97-AF65-F5344CB8AC3E}">
        <p14:creationId xmlns:p14="http://schemas.microsoft.com/office/powerpoint/2010/main" val="207596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7B74E81-276A-4BF8-9D74-BF6C44B2E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47EF6-4D35-EDFC-F3C0-045747D61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1" r="2591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9C537B0-73BE-41E7-8BD7-CC603DD2B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1470" y="1689814"/>
            <a:ext cx="6140530" cy="4647338"/>
          </a:xfrm>
          <a:custGeom>
            <a:avLst/>
            <a:gdLst>
              <a:gd name="connsiteX0" fmla="*/ 3354001 w 6140530"/>
              <a:gd name="connsiteY0" fmla="*/ 1219 h 4626714"/>
              <a:gd name="connsiteX1" fmla="*/ 4854691 w 6140530"/>
              <a:gd name="connsiteY1" fmla="*/ 125683 h 4626714"/>
              <a:gd name="connsiteX2" fmla="*/ 6093602 w 6140530"/>
              <a:gd name="connsiteY2" fmla="*/ 1013600 h 4626714"/>
              <a:gd name="connsiteX3" fmla="*/ 6140530 w 6140530"/>
              <a:gd name="connsiteY3" fmla="*/ 1110875 h 4626714"/>
              <a:gd name="connsiteX4" fmla="*/ 6140530 w 6140530"/>
              <a:gd name="connsiteY4" fmla="*/ 3914197 h 4626714"/>
              <a:gd name="connsiteX5" fmla="*/ 6123285 w 6140530"/>
              <a:gd name="connsiteY5" fmla="*/ 3940855 h 4626714"/>
              <a:gd name="connsiteX6" fmla="*/ 6022119 w 6140530"/>
              <a:gd name="connsiteY6" fmla="*/ 4052713 h 4626714"/>
              <a:gd name="connsiteX7" fmla="*/ 2791676 w 6140530"/>
              <a:gd name="connsiteY7" fmla="*/ 4623624 h 4626714"/>
              <a:gd name="connsiteX8" fmla="*/ 0 w 6140530"/>
              <a:gd name="connsiteY8" fmla="*/ 4180103 h 4626714"/>
              <a:gd name="connsiteX9" fmla="*/ 486444 w 6140530"/>
              <a:gd name="connsiteY9" fmla="*/ 3598665 h 4626714"/>
              <a:gd name="connsiteX10" fmla="*/ 701119 w 6140530"/>
              <a:gd name="connsiteY10" fmla="*/ 1679227 h 4626714"/>
              <a:gd name="connsiteX11" fmla="*/ 3354001 w 6140530"/>
              <a:gd name="connsiteY11" fmla="*/ 1219 h 4626714"/>
              <a:gd name="connsiteX0" fmla="*/ 3354001 w 6140530"/>
              <a:gd name="connsiteY0" fmla="*/ 1219 h 4647338"/>
              <a:gd name="connsiteX1" fmla="*/ 4854691 w 6140530"/>
              <a:gd name="connsiteY1" fmla="*/ 125683 h 4647338"/>
              <a:gd name="connsiteX2" fmla="*/ 6093602 w 6140530"/>
              <a:gd name="connsiteY2" fmla="*/ 1013600 h 4647338"/>
              <a:gd name="connsiteX3" fmla="*/ 6140530 w 6140530"/>
              <a:gd name="connsiteY3" fmla="*/ 1110875 h 4647338"/>
              <a:gd name="connsiteX4" fmla="*/ 6140530 w 6140530"/>
              <a:gd name="connsiteY4" fmla="*/ 3914197 h 4647338"/>
              <a:gd name="connsiteX5" fmla="*/ 6123285 w 6140530"/>
              <a:gd name="connsiteY5" fmla="*/ 3940855 h 4647338"/>
              <a:gd name="connsiteX6" fmla="*/ 6022119 w 6140530"/>
              <a:gd name="connsiteY6" fmla="*/ 4052713 h 4647338"/>
              <a:gd name="connsiteX7" fmla="*/ 2791676 w 6140530"/>
              <a:gd name="connsiteY7" fmla="*/ 4623624 h 4647338"/>
              <a:gd name="connsiteX8" fmla="*/ 0 w 6140530"/>
              <a:gd name="connsiteY8" fmla="*/ 4180103 h 4647338"/>
              <a:gd name="connsiteX9" fmla="*/ 486444 w 6140530"/>
              <a:gd name="connsiteY9" fmla="*/ 3598665 h 4647338"/>
              <a:gd name="connsiteX10" fmla="*/ 701119 w 6140530"/>
              <a:gd name="connsiteY10" fmla="*/ 1679227 h 4647338"/>
              <a:gd name="connsiteX11" fmla="*/ 3354001 w 6140530"/>
              <a:gd name="connsiteY11" fmla="*/ 1219 h 4647338"/>
              <a:gd name="connsiteX0" fmla="*/ 3354001 w 6140530"/>
              <a:gd name="connsiteY0" fmla="*/ 1219 h 4647338"/>
              <a:gd name="connsiteX1" fmla="*/ 4854691 w 6140530"/>
              <a:gd name="connsiteY1" fmla="*/ 125683 h 4647338"/>
              <a:gd name="connsiteX2" fmla="*/ 6093602 w 6140530"/>
              <a:gd name="connsiteY2" fmla="*/ 1013600 h 4647338"/>
              <a:gd name="connsiteX3" fmla="*/ 6140530 w 6140530"/>
              <a:gd name="connsiteY3" fmla="*/ 1110875 h 4647338"/>
              <a:gd name="connsiteX4" fmla="*/ 6140530 w 6140530"/>
              <a:gd name="connsiteY4" fmla="*/ 3914197 h 4647338"/>
              <a:gd name="connsiteX5" fmla="*/ 6123285 w 6140530"/>
              <a:gd name="connsiteY5" fmla="*/ 3940855 h 4647338"/>
              <a:gd name="connsiteX6" fmla="*/ 6022119 w 6140530"/>
              <a:gd name="connsiteY6" fmla="*/ 4052713 h 4647338"/>
              <a:gd name="connsiteX7" fmla="*/ 2791676 w 6140530"/>
              <a:gd name="connsiteY7" fmla="*/ 4623624 h 4647338"/>
              <a:gd name="connsiteX8" fmla="*/ 0 w 6140530"/>
              <a:gd name="connsiteY8" fmla="*/ 4180103 h 4647338"/>
              <a:gd name="connsiteX9" fmla="*/ 486444 w 6140530"/>
              <a:gd name="connsiteY9" fmla="*/ 3598665 h 4647338"/>
              <a:gd name="connsiteX10" fmla="*/ 701119 w 6140530"/>
              <a:gd name="connsiteY10" fmla="*/ 1679227 h 4647338"/>
              <a:gd name="connsiteX11" fmla="*/ 3354001 w 6140530"/>
              <a:gd name="connsiteY11" fmla="*/ 1219 h 464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40530" h="4647338">
                <a:moveTo>
                  <a:pt x="3354001" y="1219"/>
                </a:moveTo>
                <a:cubicBezTo>
                  <a:pt x="4004435" y="-11736"/>
                  <a:pt x="4587960" y="81931"/>
                  <a:pt x="4854691" y="125683"/>
                </a:cubicBezTo>
                <a:cubicBezTo>
                  <a:pt x="5569674" y="248878"/>
                  <a:pt x="5884365" y="614355"/>
                  <a:pt x="6093602" y="1013600"/>
                </a:cubicBezTo>
                <a:lnTo>
                  <a:pt x="6140530" y="1110875"/>
                </a:lnTo>
                <a:lnTo>
                  <a:pt x="6140530" y="3914197"/>
                </a:lnTo>
                <a:lnTo>
                  <a:pt x="6123285" y="3940855"/>
                </a:lnTo>
                <a:cubicBezTo>
                  <a:pt x="6092119" y="3981849"/>
                  <a:pt x="6058441" y="4019304"/>
                  <a:pt x="6022119" y="4052713"/>
                </a:cubicBezTo>
                <a:cubicBezTo>
                  <a:pt x="5440967" y="4587251"/>
                  <a:pt x="4022382" y="4706012"/>
                  <a:pt x="2791676" y="4623624"/>
                </a:cubicBezTo>
                <a:cubicBezTo>
                  <a:pt x="1788243" y="4556450"/>
                  <a:pt x="990667" y="4345015"/>
                  <a:pt x="0" y="4180103"/>
                </a:cubicBezTo>
                <a:cubicBezTo>
                  <a:pt x="0" y="4180103"/>
                  <a:pt x="445100" y="4042167"/>
                  <a:pt x="486444" y="3598665"/>
                </a:cubicBezTo>
                <a:cubicBezTo>
                  <a:pt x="526106" y="3207312"/>
                  <a:pt x="513958" y="2340421"/>
                  <a:pt x="701119" y="1679227"/>
                </a:cubicBezTo>
                <a:cubicBezTo>
                  <a:pt x="1000026" y="340576"/>
                  <a:pt x="2269944" y="22811"/>
                  <a:pt x="3354001" y="12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757CFF1-20F6-4EF6-83FA-264F652F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47219">
            <a:off x="6227678" y="1604682"/>
            <a:ext cx="6095974" cy="4725794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47652"/>
              <a:gd name="connsiteY0" fmla="*/ 731902 h 764135"/>
              <a:gd name="connsiteX1" fmla="*/ 373741 w 847652"/>
              <a:gd name="connsiteY1" fmla="*/ 757848 h 764135"/>
              <a:gd name="connsiteX2" fmla="*/ 812900 w 847652"/>
              <a:gd name="connsiteY2" fmla="*/ 492088 h 764135"/>
              <a:gd name="connsiteX3" fmla="*/ 794101 w 847652"/>
              <a:gd name="connsiteY3" fmla="*/ 187195 h 764135"/>
              <a:gd name="connsiteX4" fmla="*/ 588282 w 847652"/>
              <a:gd name="connsiteY4" fmla="*/ 3537 h 764135"/>
              <a:gd name="connsiteX5" fmla="*/ 59263 w 847652"/>
              <a:gd name="connsiteY5" fmla="*/ 319863 h 764135"/>
              <a:gd name="connsiteX6" fmla="*/ 56596 w 847652"/>
              <a:gd name="connsiteY6" fmla="*/ 630854 h 764135"/>
              <a:gd name="connsiteX7" fmla="*/ 0 w 847652"/>
              <a:gd name="connsiteY7" fmla="*/ 731902 h 764135"/>
              <a:gd name="connsiteX0" fmla="*/ 0 w 843619"/>
              <a:gd name="connsiteY0" fmla="*/ 731902 h 766005"/>
              <a:gd name="connsiteX1" fmla="*/ 373741 w 843619"/>
              <a:gd name="connsiteY1" fmla="*/ 757848 h 766005"/>
              <a:gd name="connsiteX2" fmla="*/ 807052 w 843619"/>
              <a:gd name="connsiteY2" fmla="*/ 579654 h 766005"/>
              <a:gd name="connsiteX3" fmla="*/ 794101 w 843619"/>
              <a:gd name="connsiteY3" fmla="*/ 187195 h 766005"/>
              <a:gd name="connsiteX4" fmla="*/ 588282 w 843619"/>
              <a:gd name="connsiteY4" fmla="*/ 3537 h 766005"/>
              <a:gd name="connsiteX5" fmla="*/ 59263 w 843619"/>
              <a:gd name="connsiteY5" fmla="*/ 319863 h 766005"/>
              <a:gd name="connsiteX6" fmla="*/ 56596 w 843619"/>
              <a:gd name="connsiteY6" fmla="*/ 630854 h 766005"/>
              <a:gd name="connsiteX7" fmla="*/ 0 w 843619"/>
              <a:gd name="connsiteY7" fmla="*/ 731902 h 766005"/>
              <a:gd name="connsiteX0" fmla="*/ 0 w 838949"/>
              <a:gd name="connsiteY0" fmla="*/ 731902 h 764478"/>
              <a:gd name="connsiteX1" fmla="*/ 373741 w 838949"/>
              <a:gd name="connsiteY1" fmla="*/ 757848 h 764478"/>
              <a:gd name="connsiteX2" fmla="*/ 799956 w 838949"/>
              <a:gd name="connsiteY2" fmla="*/ 602289 h 764478"/>
              <a:gd name="connsiteX3" fmla="*/ 794101 w 838949"/>
              <a:gd name="connsiteY3" fmla="*/ 187195 h 764478"/>
              <a:gd name="connsiteX4" fmla="*/ 588282 w 838949"/>
              <a:gd name="connsiteY4" fmla="*/ 3537 h 764478"/>
              <a:gd name="connsiteX5" fmla="*/ 59263 w 838949"/>
              <a:gd name="connsiteY5" fmla="*/ 319863 h 764478"/>
              <a:gd name="connsiteX6" fmla="*/ 56596 w 838949"/>
              <a:gd name="connsiteY6" fmla="*/ 630854 h 764478"/>
              <a:gd name="connsiteX7" fmla="*/ 0 w 838949"/>
              <a:gd name="connsiteY7" fmla="*/ 731902 h 764478"/>
              <a:gd name="connsiteX0" fmla="*/ 0 w 844858"/>
              <a:gd name="connsiteY0" fmla="*/ 731902 h 764478"/>
              <a:gd name="connsiteX1" fmla="*/ 373741 w 844858"/>
              <a:gd name="connsiteY1" fmla="*/ 757848 h 764478"/>
              <a:gd name="connsiteX2" fmla="*/ 799956 w 844858"/>
              <a:gd name="connsiteY2" fmla="*/ 602289 h 764478"/>
              <a:gd name="connsiteX3" fmla="*/ 794101 w 844858"/>
              <a:gd name="connsiteY3" fmla="*/ 187195 h 764478"/>
              <a:gd name="connsiteX4" fmla="*/ 588282 w 844858"/>
              <a:gd name="connsiteY4" fmla="*/ 3537 h 764478"/>
              <a:gd name="connsiteX5" fmla="*/ 59263 w 844858"/>
              <a:gd name="connsiteY5" fmla="*/ 319863 h 764478"/>
              <a:gd name="connsiteX6" fmla="*/ 56596 w 844858"/>
              <a:gd name="connsiteY6" fmla="*/ 630854 h 764478"/>
              <a:gd name="connsiteX7" fmla="*/ 0 w 844858"/>
              <a:gd name="connsiteY7" fmla="*/ 731902 h 764478"/>
              <a:gd name="connsiteX0" fmla="*/ 0 w 841989"/>
              <a:gd name="connsiteY0" fmla="*/ 731902 h 763721"/>
              <a:gd name="connsiteX1" fmla="*/ 373741 w 841989"/>
              <a:gd name="connsiteY1" fmla="*/ 757848 h 763721"/>
              <a:gd name="connsiteX2" fmla="*/ 795517 w 841989"/>
              <a:gd name="connsiteY2" fmla="*/ 613716 h 763721"/>
              <a:gd name="connsiteX3" fmla="*/ 794101 w 841989"/>
              <a:gd name="connsiteY3" fmla="*/ 187195 h 763721"/>
              <a:gd name="connsiteX4" fmla="*/ 588282 w 841989"/>
              <a:gd name="connsiteY4" fmla="*/ 3537 h 763721"/>
              <a:gd name="connsiteX5" fmla="*/ 59263 w 841989"/>
              <a:gd name="connsiteY5" fmla="*/ 319863 h 763721"/>
              <a:gd name="connsiteX6" fmla="*/ 56596 w 841989"/>
              <a:gd name="connsiteY6" fmla="*/ 630854 h 763721"/>
              <a:gd name="connsiteX7" fmla="*/ 0 w 841989"/>
              <a:gd name="connsiteY7" fmla="*/ 731902 h 763721"/>
              <a:gd name="connsiteX0" fmla="*/ 0 w 836040"/>
              <a:gd name="connsiteY0" fmla="*/ 731902 h 763528"/>
              <a:gd name="connsiteX1" fmla="*/ 375521 w 836040"/>
              <a:gd name="connsiteY1" fmla="*/ 757630 h 763528"/>
              <a:gd name="connsiteX2" fmla="*/ 795517 w 836040"/>
              <a:gd name="connsiteY2" fmla="*/ 613716 h 763528"/>
              <a:gd name="connsiteX3" fmla="*/ 794101 w 836040"/>
              <a:gd name="connsiteY3" fmla="*/ 187195 h 763528"/>
              <a:gd name="connsiteX4" fmla="*/ 588282 w 836040"/>
              <a:gd name="connsiteY4" fmla="*/ 3537 h 763528"/>
              <a:gd name="connsiteX5" fmla="*/ 59263 w 836040"/>
              <a:gd name="connsiteY5" fmla="*/ 319863 h 763528"/>
              <a:gd name="connsiteX6" fmla="*/ 56596 w 836040"/>
              <a:gd name="connsiteY6" fmla="*/ 630854 h 763528"/>
              <a:gd name="connsiteX7" fmla="*/ 0 w 836040"/>
              <a:gd name="connsiteY7" fmla="*/ 731902 h 763528"/>
              <a:gd name="connsiteX0" fmla="*/ 0 w 836040"/>
              <a:gd name="connsiteY0" fmla="*/ 731902 h 761256"/>
              <a:gd name="connsiteX1" fmla="*/ 375521 w 836040"/>
              <a:gd name="connsiteY1" fmla="*/ 757630 h 761256"/>
              <a:gd name="connsiteX2" fmla="*/ 795517 w 836040"/>
              <a:gd name="connsiteY2" fmla="*/ 613716 h 761256"/>
              <a:gd name="connsiteX3" fmla="*/ 794101 w 836040"/>
              <a:gd name="connsiteY3" fmla="*/ 187195 h 761256"/>
              <a:gd name="connsiteX4" fmla="*/ 588282 w 836040"/>
              <a:gd name="connsiteY4" fmla="*/ 3537 h 761256"/>
              <a:gd name="connsiteX5" fmla="*/ 59263 w 836040"/>
              <a:gd name="connsiteY5" fmla="*/ 319863 h 761256"/>
              <a:gd name="connsiteX6" fmla="*/ 56596 w 836040"/>
              <a:gd name="connsiteY6" fmla="*/ 630854 h 761256"/>
              <a:gd name="connsiteX7" fmla="*/ 0 w 836040"/>
              <a:gd name="connsiteY7" fmla="*/ 731902 h 761256"/>
              <a:gd name="connsiteX0" fmla="*/ 794101 w 837028"/>
              <a:gd name="connsiteY0" fmla="*/ 187195 h 761256"/>
              <a:gd name="connsiteX1" fmla="*/ 588282 w 837028"/>
              <a:gd name="connsiteY1" fmla="*/ 3537 h 761256"/>
              <a:gd name="connsiteX2" fmla="*/ 59263 w 837028"/>
              <a:gd name="connsiteY2" fmla="*/ 319863 h 761256"/>
              <a:gd name="connsiteX3" fmla="*/ 56596 w 837028"/>
              <a:gd name="connsiteY3" fmla="*/ 630854 h 761256"/>
              <a:gd name="connsiteX4" fmla="*/ 0 w 837028"/>
              <a:gd name="connsiteY4" fmla="*/ 731902 h 761256"/>
              <a:gd name="connsiteX5" fmla="*/ 375521 w 837028"/>
              <a:gd name="connsiteY5" fmla="*/ 757630 h 761256"/>
              <a:gd name="connsiteX6" fmla="*/ 795517 w 837028"/>
              <a:gd name="connsiteY6" fmla="*/ 613716 h 761256"/>
              <a:gd name="connsiteX7" fmla="*/ 806268 w 837028"/>
              <a:gd name="connsiteY7" fmla="*/ 201919 h 761256"/>
              <a:gd name="connsiteX0" fmla="*/ 794101 w 795517"/>
              <a:gd name="connsiteY0" fmla="*/ 187195 h 761256"/>
              <a:gd name="connsiteX1" fmla="*/ 588282 w 795517"/>
              <a:gd name="connsiteY1" fmla="*/ 3537 h 761256"/>
              <a:gd name="connsiteX2" fmla="*/ 59263 w 795517"/>
              <a:gd name="connsiteY2" fmla="*/ 319863 h 761256"/>
              <a:gd name="connsiteX3" fmla="*/ 56596 w 795517"/>
              <a:gd name="connsiteY3" fmla="*/ 630854 h 761256"/>
              <a:gd name="connsiteX4" fmla="*/ 0 w 795517"/>
              <a:gd name="connsiteY4" fmla="*/ 731902 h 761256"/>
              <a:gd name="connsiteX5" fmla="*/ 375521 w 795517"/>
              <a:gd name="connsiteY5" fmla="*/ 757630 h 761256"/>
              <a:gd name="connsiteX6" fmla="*/ 795517 w 795517"/>
              <a:gd name="connsiteY6" fmla="*/ 613716 h 761256"/>
              <a:gd name="connsiteX0" fmla="*/ 794101 w 811137"/>
              <a:gd name="connsiteY0" fmla="*/ 187195 h 764776"/>
              <a:gd name="connsiteX1" fmla="*/ 588282 w 811137"/>
              <a:gd name="connsiteY1" fmla="*/ 3537 h 764776"/>
              <a:gd name="connsiteX2" fmla="*/ 59263 w 811137"/>
              <a:gd name="connsiteY2" fmla="*/ 319863 h 764776"/>
              <a:gd name="connsiteX3" fmla="*/ 56596 w 811137"/>
              <a:gd name="connsiteY3" fmla="*/ 630854 h 764776"/>
              <a:gd name="connsiteX4" fmla="*/ 0 w 811137"/>
              <a:gd name="connsiteY4" fmla="*/ 731902 h 764776"/>
              <a:gd name="connsiteX5" fmla="*/ 375521 w 811137"/>
              <a:gd name="connsiteY5" fmla="*/ 757630 h 764776"/>
              <a:gd name="connsiteX6" fmla="*/ 811137 w 811137"/>
              <a:gd name="connsiteY6" fmla="*/ 595001 h 764776"/>
              <a:gd name="connsiteX0" fmla="*/ 794101 w 811137"/>
              <a:gd name="connsiteY0" fmla="*/ 187195 h 764776"/>
              <a:gd name="connsiteX1" fmla="*/ 588282 w 811137"/>
              <a:gd name="connsiteY1" fmla="*/ 3537 h 764776"/>
              <a:gd name="connsiteX2" fmla="*/ 59263 w 811137"/>
              <a:gd name="connsiteY2" fmla="*/ 319863 h 764776"/>
              <a:gd name="connsiteX3" fmla="*/ 56596 w 811137"/>
              <a:gd name="connsiteY3" fmla="*/ 630854 h 764776"/>
              <a:gd name="connsiteX4" fmla="*/ 0 w 811137"/>
              <a:gd name="connsiteY4" fmla="*/ 731902 h 764776"/>
              <a:gd name="connsiteX5" fmla="*/ 375521 w 811137"/>
              <a:gd name="connsiteY5" fmla="*/ 757630 h 764776"/>
              <a:gd name="connsiteX6" fmla="*/ 811137 w 811137"/>
              <a:gd name="connsiteY6" fmla="*/ 595001 h 764776"/>
              <a:gd name="connsiteX0" fmla="*/ 794101 w 811137"/>
              <a:gd name="connsiteY0" fmla="*/ 187195 h 760393"/>
              <a:gd name="connsiteX1" fmla="*/ 588282 w 811137"/>
              <a:gd name="connsiteY1" fmla="*/ 3537 h 760393"/>
              <a:gd name="connsiteX2" fmla="*/ 59263 w 811137"/>
              <a:gd name="connsiteY2" fmla="*/ 319863 h 760393"/>
              <a:gd name="connsiteX3" fmla="*/ 56596 w 811137"/>
              <a:gd name="connsiteY3" fmla="*/ 630854 h 760393"/>
              <a:gd name="connsiteX4" fmla="*/ 0 w 811137"/>
              <a:gd name="connsiteY4" fmla="*/ 731902 h 760393"/>
              <a:gd name="connsiteX5" fmla="*/ 375521 w 811137"/>
              <a:gd name="connsiteY5" fmla="*/ 757630 h 760393"/>
              <a:gd name="connsiteX6" fmla="*/ 811137 w 811137"/>
              <a:gd name="connsiteY6" fmla="*/ 595001 h 760393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75015 w 811137"/>
              <a:gd name="connsiteY0" fmla="*/ 150490 h 761199"/>
              <a:gd name="connsiteX1" fmla="*/ 588282 w 811137"/>
              <a:gd name="connsiteY1" fmla="*/ 5290 h 761199"/>
              <a:gd name="connsiteX2" fmla="*/ 59263 w 811137"/>
              <a:gd name="connsiteY2" fmla="*/ 321616 h 761199"/>
              <a:gd name="connsiteX3" fmla="*/ 56596 w 811137"/>
              <a:gd name="connsiteY3" fmla="*/ 632607 h 761199"/>
              <a:gd name="connsiteX4" fmla="*/ 0 w 811137"/>
              <a:gd name="connsiteY4" fmla="*/ 733655 h 761199"/>
              <a:gd name="connsiteX5" fmla="*/ 375521 w 811137"/>
              <a:gd name="connsiteY5" fmla="*/ 759383 h 761199"/>
              <a:gd name="connsiteX6" fmla="*/ 811137 w 811137"/>
              <a:gd name="connsiteY6" fmla="*/ 596754 h 761199"/>
              <a:gd name="connsiteX0" fmla="*/ 775015 w 811137"/>
              <a:gd name="connsiteY0" fmla="*/ 148838 h 759547"/>
              <a:gd name="connsiteX1" fmla="*/ 588282 w 811137"/>
              <a:gd name="connsiteY1" fmla="*/ 3638 h 759547"/>
              <a:gd name="connsiteX2" fmla="*/ 59263 w 811137"/>
              <a:gd name="connsiteY2" fmla="*/ 319964 h 759547"/>
              <a:gd name="connsiteX3" fmla="*/ 56596 w 811137"/>
              <a:gd name="connsiteY3" fmla="*/ 630955 h 759547"/>
              <a:gd name="connsiteX4" fmla="*/ 0 w 811137"/>
              <a:gd name="connsiteY4" fmla="*/ 732003 h 759547"/>
              <a:gd name="connsiteX5" fmla="*/ 375521 w 811137"/>
              <a:gd name="connsiteY5" fmla="*/ 757731 h 759547"/>
              <a:gd name="connsiteX6" fmla="*/ 811137 w 811137"/>
              <a:gd name="connsiteY6" fmla="*/ 595102 h 759547"/>
              <a:gd name="connsiteX0" fmla="*/ 775015 w 811137"/>
              <a:gd name="connsiteY0" fmla="*/ 149039 h 759748"/>
              <a:gd name="connsiteX1" fmla="*/ 588282 w 811137"/>
              <a:gd name="connsiteY1" fmla="*/ 3839 h 759748"/>
              <a:gd name="connsiteX2" fmla="*/ 59263 w 811137"/>
              <a:gd name="connsiteY2" fmla="*/ 320165 h 759748"/>
              <a:gd name="connsiteX3" fmla="*/ 56596 w 811137"/>
              <a:gd name="connsiteY3" fmla="*/ 631156 h 759748"/>
              <a:gd name="connsiteX4" fmla="*/ 0 w 811137"/>
              <a:gd name="connsiteY4" fmla="*/ 732204 h 759748"/>
              <a:gd name="connsiteX5" fmla="*/ 375521 w 811137"/>
              <a:gd name="connsiteY5" fmla="*/ 757932 h 759748"/>
              <a:gd name="connsiteX6" fmla="*/ 811137 w 811137"/>
              <a:gd name="connsiteY6" fmla="*/ 595303 h 759748"/>
              <a:gd name="connsiteX0" fmla="*/ 775015 w 811137"/>
              <a:gd name="connsiteY0" fmla="*/ 148071 h 758780"/>
              <a:gd name="connsiteX1" fmla="*/ 588282 w 811137"/>
              <a:gd name="connsiteY1" fmla="*/ 2871 h 758780"/>
              <a:gd name="connsiteX2" fmla="*/ 59263 w 811137"/>
              <a:gd name="connsiteY2" fmla="*/ 319197 h 758780"/>
              <a:gd name="connsiteX3" fmla="*/ 56596 w 811137"/>
              <a:gd name="connsiteY3" fmla="*/ 630188 h 758780"/>
              <a:gd name="connsiteX4" fmla="*/ 0 w 811137"/>
              <a:gd name="connsiteY4" fmla="*/ 731236 h 758780"/>
              <a:gd name="connsiteX5" fmla="*/ 375521 w 811137"/>
              <a:gd name="connsiteY5" fmla="*/ 756964 h 758780"/>
              <a:gd name="connsiteX6" fmla="*/ 811137 w 811137"/>
              <a:gd name="connsiteY6" fmla="*/ 594335 h 758780"/>
              <a:gd name="connsiteX0" fmla="*/ 775015 w 811137"/>
              <a:gd name="connsiteY0" fmla="*/ 148702 h 759411"/>
              <a:gd name="connsiteX1" fmla="*/ 588282 w 811137"/>
              <a:gd name="connsiteY1" fmla="*/ 3502 h 759411"/>
              <a:gd name="connsiteX2" fmla="*/ 59263 w 811137"/>
              <a:gd name="connsiteY2" fmla="*/ 319828 h 759411"/>
              <a:gd name="connsiteX3" fmla="*/ 56596 w 811137"/>
              <a:gd name="connsiteY3" fmla="*/ 630819 h 759411"/>
              <a:gd name="connsiteX4" fmla="*/ 0 w 811137"/>
              <a:gd name="connsiteY4" fmla="*/ 731867 h 759411"/>
              <a:gd name="connsiteX5" fmla="*/ 375521 w 811137"/>
              <a:gd name="connsiteY5" fmla="*/ 757595 h 759411"/>
              <a:gd name="connsiteX6" fmla="*/ 811137 w 811137"/>
              <a:gd name="connsiteY6" fmla="*/ 594966 h 759411"/>
              <a:gd name="connsiteX0" fmla="*/ 775683 w 811137"/>
              <a:gd name="connsiteY0" fmla="*/ 146832 h 759671"/>
              <a:gd name="connsiteX1" fmla="*/ 588282 w 811137"/>
              <a:gd name="connsiteY1" fmla="*/ 3762 h 759671"/>
              <a:gd name="connsiteX2" fmla="*/ 59263 w 811137"/>
              <a:gd name="connsiteY2" fmla="*/ 320088 h 759671"/>
              <a:gd name="connsiteX3" fmla="*/ 56596 w 811137"/>
              <a:gd name="connsiteY3" fmla="*/ 631079 h 759671"/>
              <a:gd name="connsiteX4" fmla="*/ 0 w 811137"/>
              <a:gd name="connsiteY4" fmla="*/ 732127 h 759671"/>
              <a:gd name="connsiteX5" fmla="*/ 375521 w 811137"/>
              <a:gd name="connsiteY5" fmla="*/ 757855 h 759671"/>
              <a:gd name="connsiteX6" fmla="*/ 811137 w 811137"/>
              <a:gd name="connsiteY6" fmla="*/ 595226 h 759671"/>
              <a:gd name="connsiteX0" fmla="*/ 775683 w 811137"/>
              <a:gd name="connsiteY0" fmla="*/ 143132 h 755971"/>
              <a:gd name="connsiteX1" fmla="*/ 588282 w 811137"/>
              <a:gd name="connsiteY1" fmla="*/ 62 h 755971"/>
              <a:gd name="connsiteX2" fmla="*/ 59263 w 811137"/>
              <a:gd name="connsiteY2" fmla="*/ 316388 h 755971"/>
              <a:gd name="connsiteX3" fmla="*/ 56596 w 811137"/>
              <a:gd name="connsiteY3" fmla="*/ 627379 h 755971"/>
              <a:gd name="connsiteX4" fmla="*/ 0 w 811137"/>
              <a:gd name="connsiteY4" fmla="*/ 728427 h 755971"/>
              <a:gd name="connsiteX5" fmla="*/ 375521 w 811137"/>
              <a:gd name="connsiteY5" fmla="*/ 754155 h 755971"/>
              <a:gd name="connsiteX6" fmla="*/ 811137 w 811137"/>
              <a:gd name="connsiteY6" fmla="*/ 591526 h 755971"/>
              <a:gd name="connsiteX0" fmla="*/ 775683 w 811137"/>
              <a:gd name="connsiteY0" fmla="*/ 143690 h 756529"/>
              <a:gd name="connsiteX1" fmla="*/ 588282 w 811137"/>
              <a:gd name="connsiteY1" fmla="*/ 620 h 756529"/>
              <a:gd name="connsiteX2" fmla="*/ 59263 w 811137"/>
              <a:gd name="connsiteY2" fmla="*/ 316946 h 756529"/>
              <a:gd name="connsiteX3" fmla="*/ 56596 w 811137"/>
              <a:gd name="connsiteY3" fmla="*/ 627937 h 756529"/>
              <a:gd name="connsiteX4" fmla="*/ 0 w 811137"/>
              <a:gd name="connsiteY4" fmla="*/ 728985 h 756529"/>
              <a:gd name="connsiteX5" fmla="*/ 375521 w 811137"/>
              <a:gd name="connsiteY5" fmla="*/ 754713 h 756529"/>
              <a:gd name="connsiteX6" fmla="*/ 811137 w 811137"/>
              <a:gd name="connsiteY6" fmla="*/ 592084 h 756529"/>
              <a:gd name="connsiteX0" fmla="*/ 775683 w 811137"/>
              <a:gd name="connsiteY0" fmla="*/ 144363 h 757202"/>
              <a:gd name="connsiteX1" fmla="*/ 588282 w 811137"/>
              <a:gd name="connsiteY1" fmla="*/ 1293 h 757202"/>
              <a:gd name="connsiteX2" fmla="*/ 59263 w 811137"/>
              <a:gd name="connsiteY2" fmla="*/ 317619 h 757202"/>
              <a:gd name="connsiteX3" fmla="*/ 56596 w 811137"/>
              <a:gd name="connsiteY3" fmla="*/ 628610 h 757202"/>
              <a:gd name="connsiteX4" fmla="*/ 0 w 811137"/>
              <a:gd name="connsiteY4" fmla="*/ 729658 h 757202"/>
              <a:gd name="connsiteX5" fmla="*/ 375521 w 811137"/>
              <a:gd name="connsiteY5" fmla="*/ 755386 h 757202"/>
              <a:gd name="connsiteX6" fmla="*/ 811137 w 811137"/>
              <a:gd name="connsiteY6" fmla="*/ 592757 h 757202"/>
              <a:gd name="connsiteX0" fmla="*/ 775683 w 811137"/>
              <a:gd name="connsiteY0" fmla="*/ 145620 h 758459"/>
              <a:gd name="connsiteX1" fmla="*/ 588282 w 811137"/>
              <a:gd name="connsiteY1" fmla="*/ 2550 h 758459"/>
              <a:gd name="connsiteX2" fmla="*/ 59263 w 811137"/>
              <a:gd name="connsiteY2" fmla="*/ 318876 h 758459"/>
              <a:gd name="connsiteX3" fmla="*/ 56596 w 811137"/>
              <a:gd name="connsiteY3" fmla="*/ 629867 h 758459"/>
              <a:gd name="connsiteX4" fmla="*/ 0 w 811137"/>
              <a:gd name="connsiteY4" fmla="*/ 730915 h 758459"/>
              <a:gd name="connsiteX5" fmla="*/ 375521 w 811137"/>
              <a:gd name="connsiteY5" fmla="*/ 756643 h 758459"/>
              <a:gd name="connsiteX6" fmla="*/ 811137 w 811137"/>
              <a:gd name="connsiteY6" fmla="*/ 594014 h 758459"/>
              <a:gd name="connsiteX0" fmla="*/ 775683 w 811137"/>
              <a:gd name="connsiteY0" fmla="*/ 147658 h 760497"/>
              <a:gd name="connsiteX1" fmla="*/ 588282 w 811137"/>
              <a:gd name="connsiteY1" fmla="*/ 4588 h 760497"/>
              <a:gd name="connsiteX2" fmla="*/ 59263 w 811137"/>
              <a:gd name="connsiteY2" fmla="*/ 320914 h 760497"/>
              <a:gd name="connsiteX3" fmla="*/ 56596 w 811137"/>
              <a:gd name="connsiteY3" fmla="*/ 631905 h 760497"/>
              <a:gd name="connsiteX4" fmla="*/ 0 w 811137"/>
              <a:gd name="connsiteY4" fmla="*/ 732953 h 760497"/>
              <a:gd name="connsiteX5" fmla="*/ 375521 w 811137"/>
              <a:gd name="connsiteY5" fmla="*/ 758681 h 760497"/>
              <a:gd name="connsiteX6" fmla="*/ 811137 w 811137"/>
              <a:gd name="connsiteY6" fmla="*/ 596052 h 760497"/>
              <a:gd name="connsiteX0" fmla="*/ 775683 w 811137"/>
              <a:gd name="connsiteY0" fmla="*/ 148140 h 760979"/>
              <a:gd name="connsiteX1" fmla="*/ 588282 w 811137"/>
              <a:gd name="connsiteY1" fmla="*/ 5070 h 760979"/>
              <a:gd name="connsiteX2" fmla="*/ 59263 w 811137"/>
              <a:gd name="connsiteY2" fmla="*/ 321396 h 760979"/>
              <a:gd name="connsiteX3" fmla="*/ 56596 w 811137"/>
              <a:gd name="connsiteY3" fmla="*/ 632387 h 760979"/>
              <a:gd name="connsiteX4" fmla="*/ 0 w 811137"/>
              <a:gd name="connsiteY4" fmla="*/ 733435 h 760979"/>
              <a:gd name="connsiteX5" fmla="*/ 375521 w 811137"/>
              <a:gd name="connsiteY5" fmla="*/ 759163 h 760979"/>
              <a:gd name="connsiteX6" fmla="*/ 811137 w 811137"/>
              <a:gd name="connsiteY6" fmla="*/ 596534 h 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137" h="760979">
                <a:moveTo>
                  <a:pt x="775683" y="148140"/>
                </a:moveTo>
                <a:cubicBezTo>
                  <a:pt x="762064" y="122193"/>
                  <a:pt x="722979" y="17335"/>
                  <a:pt x="588282" y="5070"/>
                </a:cubicBezTo>
                <a:cubicBezTo>
                  <a:pt x="465944" y="-6070"/>
                  <a:pt x="93839" y="-29505"/>
                  <a:pt x="59263" y="321396"/>
                </a:cubicBezTo>
                <a:cubicBezTo>
                  <a:pt x="43357" y="430362"/>
                  <a:pt x="56596" y="569046"/>
                  <a:pt x="56596" y="632387"/>
                </a:cubicBezTo>
                <a:cubicBezTo>
                  <a:pt x="57073" y="704110"/>
                  <a:pt x="0" y="733435"/>
                  <a:pt x="0" y="733435"/>
                </a:cubicBezTo>
                <a:cubicBezTo>
                  <a:pt x="133360" y="743770"/>
                  <a:pt x="261604" y="767731"/>
                  <a:pt x="375521" y="759163"/>
                </a:cubicBezTo>
                <a:cubicBezTo>
                  <a:pt x="474122" y="751747"/>
                  <a:pt x="716355" y="732274"/>
                  <a:pt x="811137" y="596534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6A9A420-EBC2-475A-B5F6-1915095B1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81631" flipH="1">
            <a:off x="4128647" y="500208"/>
            <a:ext cx="5016912" cy="227181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66451 w 1286279"/>
              <a:gd name="connsiteY0" fmla="*/ 861647 h 861647"/>
              <a:gd name="connsiteX1" fmla="*/ 858856 w 1286279"/>
              <a:gd name="connsiteY1" fmla="*/ 791733 h 861647"/>
              <a:gd name="connsiteX2" fmla="*/ 1217662 w 1286279"/>
              <a:gd name="connsiteY2" fmla="*/ 618950 h 861647"/>
              <a:gd name="connsiteX3" fmla="*/ 1216615 w 1286279"/>
              <a:gd name="connsiteY3" fmla="*/ 181371 h 861647"/>
              <a:gd name="connsiteX4" fmla="*/ 497287 w 1286279"/>
              <a:gd name="connsiteY4" fmla="*/ 21065 h 861647"/>
              <a:gd name="connsiteX5" fmla="*/ 1905 w 1286279"/>
              <a:gd name="connsiteY5" fmla="*/ 582684 h 861647"/>
              <a:gd name="connsiteX6" fmla="*/ 583488 w 1286279"/>
              <a:gd name="connsiteY6" fmla="*/ 725820 h 861647"/>
              <a:gd name="connsiteX7" fmla="*/ 666451 w 1286279"/>
              <a:gd name="connsiteY7" fmla="*/ 861647 h 861647"/>
              <a:gd name="connsiteX0" fmla="*/ 676619 w 1296447"/>
              <a:gd name="connsiteY0" fmla="*/ 861647 h 861647"/>
              <a:gd name="connsiteX1" fmla="*/ 869024 w 1296447"/>
              <a:gd name="connsiteY1" fmla="*/ 791733 h 861647"/>
              <a:gd name="connsiteX2" fmla="*/ 1227830 w 1296447"/>
              <a:gd name="connsiteY2" fmla="*/ 618950 h 861647"/>
              <a:gd name="connsiteX3" fmla="*/ 1226783 w 1296447"/>
              <a:gd name="connsiteY3" fmla="*/ 181371 h 861647"/>
              <a:gd name="connsiteX4" fmla="*/ 507455 w 1296447"/>
              <a:gd name="connsiteY4" fmla="*/ 21065 h 861647"/>
              <a:gd name="connsiteX5" fmla="*/ 12073 w 1296447"/>
              <a:gd name="connsiteY5" fmla="*/ 582684 h 861647"/>
              <a:gd name="connsiteX6" fmla="*/ 593656 w 1296447"/>
              <a:gd name="connsiteY6" fmla="*/ 725820 h 861647"/>
              <a:gd name="connsiteX7" fmla="*/ 676619 w 1296447"/>
              <a:gd name="connsiteY7" fmla="*/ 861647 h 861647"/>
              <a:gd name="connsiteX0" fmla="*/ 679058 w 1298886"/>
              <a:gd name="connsiteY0" fmla="*/ 861647 h 861647"/>
              <a:gd name="connsiteX1" fmla="*/ 871463 w 1298886"/>
              <a:gd name="connsiteY1" fmla="*/ 791733 h 861647"/>
              <a:gd name="connsiteX2" fmla="*/ 1230269 w 1298886"/>
              <a:gd name="connsiteY2" fmla="*/ 618950 h 861647"/>
              <a:gd name="connsiteX3" fmla="*/ 1229222 w 1298886"/>
              <a:gd name="connsiteY3" fmla="*/ 181371 h 861647"/>
              <a:gd name="connsiteX4" fmla="*/ 509894 w 1298886"/>
              <a:gd name="connsiteY4" fmla="*/ 21065 h 861647"/>
              <a:gd name="connsiteX5" fmla="*/ 14512 w 1298886"/>
              <a:gd name="connsiteY5" fmla="*/ 582684 h 861647"/>
              <a:gd name="connsiteX6" fmla="*/ 596095 w 1298886"/>
              <a:gd name="connsiteY6" fmla="*/ 725820 h 861647"/>
              <a:gd name="connsiteX7" fmla="*/ 679058 w 1298886"/>
              <a:gd name="connsiteY7" fmla="*/ 861647 h 861647"/>
              <a:gd name="connsiteX0" fmla="*/ 679145 w 1305009"/>
              <a:gd name="connsiteY0" fmla="*/ 863804 h 863804"/>
              <a:gd name="connsiteX1" fmla="*/ 871550 w 1305009"/>
              <a:gd name="connsiteY1" fmla="*/ 793890 h 863804"/>
              <a:gd name="connsiteX2" fmla="*/ 1230356 w 1305009"/>
              <a:gd name="connsiteY2" fmla="*/ 621107 h 863804"/>
              <a:gd name="connsiteX3" fmla="*/ 1246771 w 1305009"/>
              <a:gd name="connsiteY3" fmla="*/ 172583 h 863804"/>
              <a:gd name="connsiteX4" fmla="*/ 509981 w 1305009"/>
              <a:gd name="connsiteY4" fmla="*/ 23222 h 863804"/>
              <a:gd name="connsiteX5" fmla="*/ 14599 w 1305009"/>
              <a:gd name="connsiteY5" fmla="*/ 584841 h 863804"/>
              <a:gd name="connsiteX6" fmla="*/ 596182 w 1305009"/>
              <a:gd name="connsiteY6" fmla="*/ 727977 h 863804"/>
              <a:gd name="connsiteX7" fmla="*/ 679145 w 1305009"/>
              <a:gd name="connsiteY7" fmla="*/ 863804 h 863804"/>
              <a:gd name="connsiteX0" fmla="*/ 679230 w 1311184"/>
              <a:gd name="connsiteY0" fmla="*/ 843802 h 843802"/>
              <a:gd name="connsiteX1" fmla="*/ 871635 w 1311184"/>
              <a:gd name="connsiteY1" fmla="*/ 773888 h 843802"/>
              <a:gd name="connsiteX2" fmla="*/ 1230441 w 1311184"/>
              <a:gd name="connsiteY2" fmla="*/ 601105 h 843802"/>
              <a:gd name="connsiteX3" fmla="*/ 1246856 w 1311184"/>
              <a:gd name="connsiteY3" fmla="*/ 152581 h 843802"/>
              <a:gd name="connsiteX4" fmla="*/ 507394 w 1311184"/>
              <a:gd name="connsiteY4" fmla="*/ 22407 h 843802"/>
              <a:gd name="connsiteX5" fmla="*/ 14684 w 1311184"/>
              <a:gd name="connsiteY5" fmla="*/ 564839 h 843802"/>
              <a:gd name="connsiteX6" fmla="*/ 596267 w 1311184"/>
              <a:gd name="connsiteY6" fmla="*/ 707975 h 843802"/>
              <a:gd name="connsiteX7" fmla="*/ 679230 w 1311184"/>
              <a:gd name="connsiteY7" fmla="*/ 843802 h 843802"/>
              <a:gd name="connsiteX0" fmla="*/ 680987 w 1312941"/>
              <a:gd name="connsiteY0" fmla="*/ 832452 h 832452"/>
              <a:gd name="connsiteX1" fmla="*/ 873392 w 1312941"/>
              <a:gd name="connsiteY1" fmla="*/ 762538 h 832452"/>
              <a:gd name="connsiteX2" fmla="*/ 1232198 w 1312941"/>
              <a:gd name="connsiteY2" fmla="*/ 589755 h 832452"/>
              <a:gd name="connsiteX3" fmla="*/ 1248613 w 1312941"/>
              <a:gd name="connsiteY3" fmla="*/ 141231 h 832452"/>
              <a:gd name="connsiteX4" fmla="*/ 509151 w 1312941"/>
              <a:gd name="connsiteY4" fmla="*/ 11057 h 832452"/>
              <a:gd name="connsiteX5" fmla="*/ 16441 w 1312941"/>
              <a:gd name="connsiteY5" fmla="*/ 553489 h 832452"/>
              <a:gd name="connsiteX6" fmla="*/ 598024 w 1312941"/>
              <a:gd name="connsiteY6" fmla="*/ 696625 h 832452"/>
              <a:gd name="connsiteX7" fmla="*/ 680987 w 1312941"/>
              <a:gd name="connsiteY7" fmla="*/ 832452 h 832452"/>
              <a:gd name="connsiteX0" fmla="*/ 682950 w 1314904"/>
              <a:gd name="connsiteY0" fmla="*/ 830411 h 830411"/>
              <a:gd name="connsiteX1" fmla="*/ 875355 w 1314904"/>
              <a:gd name="connsiteY1" fmla="*/ 760497 h 830411"/>
              <a:gd name="connsiteX2" fmla="*/ 1234161 w 1314904"/>
              <a:gd name="connsiteY2" fmla="*/ 587714 h 830411"/>
              <a:gd name="connsiteX3" fmla="*/ 1250576 w 1314904"/>
              <a:gd name="connsiteY3" fmla="*/ 139190 h 830411"/>
              <a:gd name="connsiteX4" fmla="*/ 511114 w 1314904"/>
              <a:gd name="connsiteY4" fmla="*/ 9016 h 830411"/>
              <a:gd name="connsiteX5" fmla="*/ 18404 w 1314904"/>
              <a:gd name="connsiteY5" fmla="*/ 551448 h 830411"/>
              <a:gd name="connsiteX6" fmla="*/ 599987 w 1314904"/>
              <a:gd name="connsiteY6" fmla="*/ 694584 h 830411"/>
              <a:gd name="connsiteX7" fmla="*/ 682950 w 1314904"/>
              <a:gd name="connsiteY7" fmla="*/ 830411 h 830411"/>
              <a:gd name="connsiteX0" fmla="*/ 683968 w 1317367"/>
              <a:gd name="connsiteY0" fmla="*/ 798885 h 798885"/>
              <a:gd name="connsiteX1" fmla="*/ 876373 w 1317367"/>
              <a:gd name="connsiteY1" fmla="*/ 728971 h 798885"/>
              <a:gd name="connsiteX2" fmla="*/ 1235179 w 1317367"/>
              <a:gd name="connsiteY2" fmla="*/ 556188 h 798885"/>
              <a:gd name="connsiteX3" fmla="*/ 1251594 w 1317367"/>
              <a:gd name="connsiteY3" fmla="*/ 107664 h 798885"/>
              <a:gd name="connsiteX4" fmla="*/ 492226 w 1317367"/>
              <a:gd name="connsiteY4" fmla="*/ 12344 h 798885"/>
              <a:gd name="connsiteX5" fmla="*/ 19422 w 1317367"/>
              <a:gd name="connsiteY5" fmla="*/ 519922 h 798885"/>
              <a:gd name="connsiteX6" fmla="*/ 601005 w 1317367"/>
              <a:gd name="connsiteY6" fmla="*/ 663058 h 798885"/>
              <a:gd name="connsiteX7" fmla="*/ 683968 w 1317367"/>
              <a:gd name="connsiteY7" fmla="*/ 798885 h 798885"/>
              <a:gd name="connsiteX0" fmla="*/ 686384 w 1319783"/>
              <a:gd name="connsiteY0" fmla="*/ 802389 h 802389"/>
              <a:gd name="connsiteX1" fmla="*/ 878789 w 1319783"/>
              <a:gd name="connsiteY1" fmla="*/ 732475 h 802389"/>
              <a:gd name="connsiteX2" fmla="*/ 1237595 w 1319783"/>
              <a:gd name="connsiteY2" fmla="*/ 559692 h 802389"/>
              <a:gd name="connsiteX3" fmla="*/ 1254010 w 1319783"/>
              <a:gd name="connsiteY3" fmla="*/ 111168 h 802389"/>
              <a:gd name="connsiteX4" fmla="*/ 494642 w 1319783"/>
              <a:gd name="connsiteY4" fmla="*/ 15848 h 802389"/>
              <a:gd name="connsiteX5" fmla="*/ 21838 w 1319783"/>
              <a:gd name="connsiteY5" fmla="*/ 523426 h 802389"/>
              <a:gd name="connsiteX6" fmla="*/ 603421 w 1319783"/>
              <a:gd name="connsiteY6" fmla="*/ 666562 h 802389"/>
              <a:gd name="connsiteX7" fmla="*/ 686384 w 1319783"/>
              <a:gd name="connsiteY7" fmla="*/ 802389 h 802389"/>
              <a:gd name="connsiteX0" fmla="*/ 702121 w 1335520"/>
              <a:gd name="connsiteY0" fmla="*/ 811669 h 811669"/>
              <a:gd name="connsiteX1" fmla="*/ 894526 w 1335520"/>
              <a:gd name="connsiteY1" fmla="*/ 741755 h 811669"/>
              <a:gd name="connsiteX2" fmla="*/ 1253332 w 1335520"/>
              <a:gd name="connsiteY2" fmla="*/ 568972 h 811669"/>
              <a:gd name="connsiteX3" fmla="*/ 1269747 w 1335520"/>
              <a:gd name="connsiteY3" fmla="*/ 120448 h 811669"/>
              <a:gd name="connsiteX4" fmla="*/ 510379 w 1335520"/>
              <a:gd name="connsiteY4" fmla="*/ 25128 h 811669"/>
              <a:gd name="connsiteX5" fmla="*/ 14706 w 1335520"/>
              <a:gd name="connsiteY5" fmla="*/ 506178 h 811669"/>
              <a:gd name="connsiteX6" fmla="*/ 619158 w 1335520"/>
              <a:gd name="connsiteY6" fmla="*/ 675842 h 811669"/>
              <a:gd name="connsiteX7" fmla="*/ 702121 w 1335520"/>
              <a:gd name="connsiteY7" fmla="*/ 811669 h 811669"/>
              <a:gd name="connsiteX0" fmla="*/ 706485 w 1339884"/>
              <a:gd name="connsiteY0" fmla="*/ 811669 h 811669"/>
              <a:gd name="connsiteX1" fmla="*/ 898890 w 1339884"/>
              <a:gd name="connsiteY1" fmla="*/ 741755 h 811669"/>
              <a:gd name="connsiteX2" fmla="*/ 1257696 w 1339884"/>
              <a:gd name="connsiteY2" fmla="*/ 568972 h 811669"/>
              <a:gd name="connsiteX3" fmla="*/ 1274111 w 1339884"/>
              <a:gd name="connsiteY3" fmla="*/ 120448 h 811669"/>
              <a:gd name="connsiteX4" fmla="*/ 514743 w 1339884"/>
              <a:gd name="connsiteY4" fmla="*/ 25128 h 811669"/>
              <a:gd name="connsiteX5" fmla="*/ 19070 w 1339884"/>
              <a:gd name="connsiteY5" fmla="*/ 506178 h 811669"/>
              <a:gd name="connsiteX6" fmla="*/ 623522 w 1339884"/>
              <a:gd name="connsiteY6" fmla="*/ 675842 h 811669"/>
              <a:gd name="connsiteX7" fmla="*/ 706485 w 1339884"/>
              <a:gd name="connsiteY7" fmla="*/ 811669 h 811669"/>
              <a:gd name="connsiteX0" fmla="*/ 706273 w 1339672"/>
              <a:gd name="connsiteY0" fmla="*/ 799317 h 799317"/>
              <a:gd name="connsiteX1" fmla="*/ 898678 w 1339672"/>
              <a:gd name="connsiteY1" fmla="*/ 729403 h 799317"/>
              <a:gd name="connsiteX2" fmla="*/ 1257484 w 1339672"/>
              <a:gd name="connsiteY2" fmla="*/ 556620 h 799317"/>
              <a:gd name="connsiteX3" fmla="*/ 1273899 w 1339672"/>
              <a:gd name="connsiteY3" fmla="*/ 108096 h 799317"/>
              <a:gd name="connsiteX4" fmla="*/ 514531 w 1339672"/>
              <a:gd name="connsiteY4" fmla="*/ 12776 h 799317"/>
              <a:gd name="connsiteX5" fmla="*/ 18858 w 1339672"/>
              <a:gd name="connsiteY5" fmla="*/ 493826 h 799317"/>
              <a:gd name="connsiteX6" fmla="*/ 623310 w 1339672"/>
              <a:gd name="connsiteY6" fmla="*/ 663490 h 799317"/>
              <a:gd name="connsiteX7" fmla="*/ 706273 w 1339672"/>
              <a:gd name="connsiteY7" fmla="*/ 799317 h 79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672" h="799317">
                <a:moveTo>
                  <a:pt x="706273" y="799317"/>
                </a:moveTo>
                <a:cubicBezTo>
                  <a:pt x="789712" y="787887"/>
                  <a:pt x="857339" y="727879"/>
                  <a:pt x="898678" y="729403"/>
                </a:cubicBezTo>
                <a:cubicBezTo>
                  <a:pt x="967829" y="732070"/>
                  <a:pt x="1194947" y="660171"/>
                  <a:pt x="1257484" y="556620"/>
                </a:cubicBezTo>
                <a:cubicBezTo>
                  <a:pt x="1320021" y="453069"/>
                  <a:pt x="1397724" y="198737"/>
                  <a:pt x="1273899" y="108096"/>
                </a:cubicBezTo>
                <a:cubicBezTo>
                  <a:pt x="1150074" y="17455"/>
                  <a:pt x="717904" y="-22581"/>
                  <a:pt x="514531" y="12776"/>
                </a:cubicBezTo>
                <a:cubicBezTo>
                  <a:pt x="311158" y="48133"/>
                  <a:pt x="-91680" y="17349"/>
                  <a:pt x="18858" y="493826"/>
                </a:cubicBezTo>
                <a:cubicBezTo>
                  <a:pt x="48481" y="635749"/>
                  <a:pt x="581495" y="654822"/>
                  <a:pt x="623310" y="663490"/>
                </a:cubicBezTo>
                <a:cubicBezTo>
                  <a:pt x="804761" y="700161"/>
                  <a:pt x="706273" y="799317"/>
                  <a:pt x="706273" y="79931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3E32A87-27EB-4E8C-A286-AC27F2A1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81631" flipH="1">
            <a:off x="4086067" y="493484"/>
            <a:ext cx="5016912" cy="227181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66451 w 1286279"/>
              <a:gd name="connsiteY0" fmla="*/ 861647 h 861647"/>
              <a:gd name="connsiteX1" fmla="*/ 858856 w 1286279"/>
              <a:gd name="connsiteY1" fmla="*/ 791733 h 861647"/>
              <a:gd name="connsiteX2" fmla="*/ 1217662 w 1286279"/>
              <a:gd name="connsiteY2" fmla="*/ 618950 h 861647"/>
              <a:gd name="connsiteX3" fmla="*/ 1216615 w 1286279"/>
              <a:gd name="connsiteY3" fmla="*/ 181371 h 861647"/>
              <a:gd name="connsiteX4" fmla="*/ 497287 w 1286279"/>
              <a:gd name="connsiteY4" fmla="*/ 21065 h 861647"/>
              <a:gd name="connsiteX5" fmla="*/ 1905 w 1286279"/>
              <a:gd name="connsiteY5" fmla="*/ 582684 h 861647"/>
              <a:gd name="connsiteX6" fmla="*/ 583488 w 1286279"/>
              <a:gd name="connsiteY6" fmla="*/ 725820 h 861647"/>
              <a:gd name="connsiteX7" fmla="*/ 666451 w 1286279"/>
              <a:gd name="connsiteY7" fmla="*/ 861647 h 861647"/>
              <a:gd name="connsiteX0" fmla="*/ 676619 w 1296447"/>
              <a:gd name="connsiteY0" fmla="*/ 861647 h 861647"/>
              <a:gd name="connsiteX1" fmla="*/ 869024 w 1296447"/>
              <a:gd name="connsiteY1" fmla="*/ 791733 h 861647"/>
              <a:gd name="connsiteX2" fmla="*/ 1227830 w 1296447"/>
              <a:gd name="connsiteY2" fmla="*/ 618950 h 861647"/>
              <a:gd name="connsiteX3" fmla="*/ 1226783 w 1296447"/>
              <a:gd name="connsiteY3" fmla="*/ 181371 h 861647"/>
              <a:gd name="connsiteX4" fmla="*/ 507455 w 1296447"/>
              <a:gd name="connsiteY4" fmla="*/ 21065 h 861647"/>
              <a:gd name="connsiteX5" fmla="*/ 12073 w 1296447"/>
              <a:gd name="connsiteY5" fmla="*/ 582684 h 861647"/>
              <a:gd name="connsiteX6" fmla="*/ 593656 w 1296447"/>
              <a:gd name="connsiteY6" fmla="*/ 725820 h 861647"/>
              <a:gd name="connsiteX7" fmla="*/ 676619 w 1296447"/>
              <a:gd name="connsiteY7" fmla="*/ 861647 h 861647"/>
              <a:gd name="connsiteX0" fmla="*/ 679058 w 1298886"/>
              <a:gd name="connsiteY0" fmla="*/ 861647 h 861647"/>
              <a:gd name="connsiteX1" fmla="*/ 871463 w 1298886"/>
              <a:gd name="connsiteY1" fmla="*/ 791733 h 861647"/>
              <a:gd name="connsiteX2" fmla="*/ 1230269 w 1298886"/>
              <a:gd name="connsiteY2" fmla="*/ 618950 h 861647"/>
              <a:gd name="connsiteX3" fmla="*/ 1229222 w 1298886"/>
              <a:gd name="connsiteY3" fmla="*/ 181371 h 861647"/>
              <a:gd name="connsiteX4" fmla="*/ 509894 w 1298886"/>
              <a:gd name="connsiteY4" fmla="*/ 21065 h 861647"/>
              <a:gd name="connsiteX5" fmla="*/ 14512 w 1298886"/>
              <a:gd name="connsiteY5" fmla="*/ 582684 h 861647"/>
              <a:gd name="connsiteX6" fmla="*/ 596095 w 1298886"/>
              <a:gd name="connsiteY6" fmla="*/ 725820 h 861647"/>
              <a:gd name="connsiteX7" fmla="*/ 679058 w 1298886"/>
              <a:gd name="connsiteY7" fmla="*/ 861647 h 861647"/>
              <a:gd name="connsiteX0" fmla="*/ 679145 w 1305009"/>
              <a:gd name="connsiteY0" fmla="*/ 863804 h 863804"/>
              <a:gd name="connsiteX1" fmla="*/ 871550 w 1305009"/>
              <a:gd name="connsiteY1" fmla="*/ 793890 h 863804"/>
              <a:gd name="connsiteX2" fmla="*/ 1230356 w 1305009"/>
              <a:gd name="connsiteY2" fmla="*/ 621107 h 863804"/>
              <a:gd name="connsiteX3" fmla="*/ 1246771 w 1305009"/>
              <a:gd name="connsiteY3" fmla="*/ 172583 h 863804"/>
              <a:gd name="connsiteX4" fmla="*/ 509981 w 1305009"/>
              <a:gd name="connsiteY4" fmla="*/ 23222 h 863804"/>
              <a:gd name="connsiteX5" fmla="*/ 14599 w 1305009"/>
              <a:gd name="connsiteY5" fmla="*/ 584841 h 863804"/>
              <a:gd name="connsiteX6" fmla="*/ 596182 w 1305009"/>
              <a:gd name="connsiteY6" fmla="*/ 727977 h 863804"/>
              <a:gd name="connsiteX7" fmla="*/ 679145 w 1305009"/>
              <a:gd name="connsiteY7" fmla="*/ 863804 h 863804"/>
              <a:gd name="connsiteX0" fmla="*/ 679230 w 1311184"/>
              <a:gd name="connsiteY0" fmla="*/ 843802 h 843802"/>
              <a:gd name="connsiteX1" fmla="*/ 871635 w 1311184"/>
              <a:gd name="connsiteY1" fmla="*/ 773888 h 843802"/>
              <a:gd name="connsiteX2" fmla="*/ 1230441 w 1311184"/>
              <a:gd name="connsiteY2" fmla="*/ 601105 h 843802"/>
              <a:gd name="connsiteX3" fmla="*/ 1246856 w 1311184"/>
              <a:gd name="connsiteY3" fmla="*/ 152581 h 843802"/>
              <a:gd name="connsiteX4" fmla="*/ 507394 w 1311184"/>
              <a:gd name="connsiteY4" fmla="*/ 22407 h 843802"/>
              <a:gd name="connsiteX5" fmla="*/ 14684 w 1311184"/>
              <a:gd name="connsiteY5" fmla="*/ 564839 h 843802"/>
              <a:gd name="connsiteX6" fmla="*/ 596267 w 1311184"/>
              <a:gd name="connsiteY6" fmla="*/ 707975 h 843802"/>
              <a:gd name="connsiteX7" fmla="*/ 679230 w 1311184"/>
              <a:gd name="connsiteY7" fmla="*/ 843802 h 843802"/>
              <a:gd name="connsiteX0" fmla="*/ 680987 w 1312941"/>
              <a:gd name="connsiteY0" fmla="*/ 832452 h 832452"/>
              <a:gd name="connsiteX1" fmla="*/ 873392 w 1312941"/>
              <a:gd name="connsiteY1" fmla="*/ 762538 h 832452"/>
              <a:gd name="connsiteX2" fmla="*/ 1232198 w 1312941"/>
              <a:gd name="connsiteY2" fmla="*/ 589755 h 832452"/>
              <a:gd name="connsiteX3" fmla="*/ 1248613 w 1312941"/>
              <a:gd name="connsiteY3" fmla="*/ 141231 h 832452"/>
              <a:gd name="connsiteX4" fmla="*/ 509151 w 1312941"/>
              <a:gd name="connsiteY4" fmla="*/ 11057 h 832452"/>
              <a:gd name="connsiteX5" fmla="*/ 16441 w 1312941"/>
              <a:gd name="connsiteY5" fmla="*/ 553489 h 832452"/>
              <a:gd name="connsiteX6" fmla="*/ 598024 w 1312941"/>
              <a:gd name="connsiteY6" fmla="*/ 696625 h 832452"/>
              <a:gd name="connsiteX7" fmla="*/ 680987 w 1312941"/>
              <a:gd name="connsiteY7" fmla="*/ 832452 h 832452"/>
              <a:gd name="connsiteX0" fmla="*/ 682950 w 1314904"/>
              <a:gd name="connsiteY0" fmla="*/ 830411 h 830411"/>
              <a:gd name="connsiteX1" fmla="*/ 875355 w 1314904"/>
              <a:gd name="connsiteY1" fmla="*/ 760497 h 830411"/>
              <a:gd name="connsiteX2" fmla="*/ 1234161 w 1314904"/>
              <a:gd name="connsiteY2" fmla="*/ 587714 h 830411"/>
              <a:gd name="connsiteX3" fmla="*/ 1250576 w 1314904"/>
              <a:gd name="connsiteY3" fmla="*/ 139190 h 830411"/>
              <a:gd name="connsiteX4" fmla="*/ 511114 w 1314904"/>
              <a:gd name="connsiteY4" fmla="*/ 9016 h 830411"/>
              <a:gd name="connsiteX5" fmla="*/ 18404 w 1314904"/>
              <a:gd name="connsiteY5" fmla="*/ 551448 h 830411"/>
              <a:gd name="connsiteX6" fmla="*/ 599987 w 1314904"/>
              <a:gd name="connsiteY6" fmla="*/ 694584 h 830411"/>
              <a:gd name="connsiteX7" fmla="*/ 682950 w 1314904"/>
              <a:gd name="connsiteY7" fmla="*/ 830411 h 830411"/>
              <a:gd name="connsiteX0" fmla="*/ 683968 w 1317367"/>
              <a:gd name="connsiteY0" fmla="*/ 798885 h 798885"/>
              <a:gd name="connsiteX1" fmla="*/ 876373 w 1317367"/>
              <a:gd name="connsiteY1" fmla="*/ 728971 h 798885"/>
              <a:gd name="connsiteX2" fmla="*/ 1235179 w 1317367"/>
              <a:gd name="connsiteY2" fmla="*/ 556188 h 798885"/>
              <a:gd name="connsiteX3" fmla="*/ 1251594 w 1317367"/>
              <a:gd name="connsiteY3" fmla="*/ 107664 h 798885"/>
              <a:gd name="connsiteX4" fmla="*/ 492226 w 1317367"/>
              <a:gd name="connsiteY4" fmla="*/ 12344 h 798885"/>
              <a:gd name="connsiteX5" fmla="*/ 19422 w 1317367"/>
              <a:gd name="connsiteY5" fmla="*/ 519922 h 798885"/>
              <a:gd name="connsiteX6" fmla="*/ 601005 w 1317367"/>
              <a:gd name="connsiteY6" fmla="*/ 663058 h 798885"/>
              <a:gd name="connsiteX7" fmla="*/ 683968 w 1317367"/>
              <a:gd name="connsiteY7" fmla="*/ 798885 h 798885"/>
              <a:gd name="connsiteX0" fmla="*/ 686384 w 1319783"/>
              <a:gd name="connsiteY0" fmla="*/ 802389 h 802389"/>
              <a:gd name="connsiteX1" fmla="*/ 878789 w 1319783"/>
              <a:gd name="connsiteY1" fmla="*/ 732475 h 802389"/>
              <a:gd name="connsiteX2" fmla="*/ 1237595 w 1319783"/>
              <a:gd name="connsiteY2" fmla="*/ 559692 h 802389"/>
              <a:gd name="connsiteX3" fmla="*/ 1254010 w 1319783"/>
              <a:gd name="connsiteY3" fmla="*/ 111168 h 802389"/>
              <a:gd name="connsiteX4" fmla="*/ 494642 w 1319783"/>
              <a:gd name="connsiteY4" fmla="*/ 15848 h 802389"/>
              <a:gd name="connsiteX5" fmla="*/ 21838 w 1319783"/>
              <a:gd name="connsiteY5" fmla="*/ 523426 h 802389"/>
              <a:gd name="connsiteX6" fmla="*/ 603421 w 1319783"/>
              <a:gd name="connsiteY6" fmla="*/ 666562 h 802389"/>
              <a:gd name="connsiteX7" fmla="*/ 686384 w 1319783"/>
              <a:gd name="connsiteY7" fmla="*/ 802389 h 802389"/>
              <a:gd name="connsiteX0" fmla="*/ 702121 w 1335520"/>
              <a:gd name="connsiteY0" fmla="*/ 811669 h 811669"/>
              <a:gd name="connsiteX1" fmla="*/ 894526 w 1335520"/>
              <a:gd name="connsiteY1" fmla="*/ 741755 h 811669"/>
              <a:gd name="connsiteX2" fmla="*/ 1253332 w 1335520"/>
              <a:gd name="connsiteY2" fmla="*/ 568972 h 811669"/>
              <a:gd name="connsiteX3" fmla="*/ 1269747 w 1335520"/>
              <a:gd name="connsiteY3" fmla="*/ 120448 h 811669"/>
              <a:gd name="connsiteX4" fmla="*/ 510379 w 1335520"/>
              <a:gd name="connsiteY4" fmla="*/ 25128 h 811669"/>
              <a:gd name="connsiteX5" fmla="*/ 14706 w 1335520"/>
              <a:gd name="connsiteY5" fmla="*/ 506178 h 811669"/>
              <a:gd name="connsiteX6" fmla="*/ 619158 w 1335520"/>
              <a:gd name="connsiteY6" fmla="*/ 675842 h 811669"/>
              <a:gd name="connsiteX7" fmla="*/ 702121 w 1335520"/>
              <a:gd name="connsiteY7" fmla="*/ 811669 h 811669"/>
              <a:gd name="connsiteX0" fmla="*/ 706485 w 1339884"/>
              <a:gd name="connsiteY0" fmla="*/ 811669 h 811669"/>
              <a:gd name="connsiteX1" fmla="*/ 898890 w 1339884"/>
              <a:gd name="connsiteY1" fmla="*/ 741755 h 811669"/>
              <a:gd name="connsiteX2" fmla="*/ 1257696 w 1339884"/>
              <a:gd name="connsiteY2" fmla="*/ 568972 h 811669"/>
              <a:gd name="connsiteX3" fmla="*/ 1274111 w 1339884"/>
              <a:gd name="connsiteY3" fmla="*/ 120448 h 811669"/>
              <a:gd name="connsiteX4" fmla="*/ 514743 w 1339884"/>
              <a:gd name="connsiteY4" fmla="*/ 25128 h 811669"/>
              <a:gd name="connsiteX5" fmla="*/ 19070 w 1339884"/>
              <a:gd name="connsiteY5" fmla="*/ 506178 h 811669"/>
              <a:gd name="connsiteX6" fmla="*/ 623522 w 1339884"/>
              <a:gd name="connsiteY6" fmla="*/ 675842 h 811669"/>
              <a:gd name="connsiteX7" fmla="*/ 706485 w 1339884"/>
              <a:gd name="connsiteY7" fmla="*/ 811669 h 811669"/>
              <a:gd name="connsiteX0" fmla="*/ 706273 w 1339672"/>
              <a:gd name="connsiteY0" fmla="*/ 799317 h 799317"/>
              <a:gd name="connsiteX1" fmla="*/ 898678 w 1339672"/>
              <a:gd name="connsiteY1" fmla="*/ 729403 h 799317"/>
              <a:gd name="connsiteX2" fmla="*/ 1257484 w 1339672"/>
              <a:gd name="connsiteY2" fmla="*/ 556620 h 799317"/>
              <a:gd name="connsiteX3" fmla="*/ 1273899 w 1339672"/>
              <a:gd name="connsiteY3" fmla="*/ 108096 h 799317"/>
              <a:gd name="connsiteX4" fmla="*/ 514531 w 1339672"/>
              <a:gd name="connsiteY4" fmla="*/ 12776 h 799317"/>
              <a:gd name="connsiteX5" fmla="*/ 18858 w 1339672"/>
              <a:gd name="connsiteY5" fmla="*/ 493826 h 799317"/>
              <a:gd name="connsiteX6" fmla="*/ 623310 w 1339672"/>
              <a:gd name="connsiteY6" fmla="*/ 663490 h 799317"/>
              <a:gd name="connsiteX7" fmla="*/ 706273 w 1339672"/>
              <a:gd name="connsiteY7" fmla="*/ 799317 h 79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672" h="799317">
                <a:moveTo>
                  <a:pt x="706273" y="799317"/>
                </a:moveTo>
                <a:cubicBezTo>
                  <a:pt x="789712" y="787887"/>
                  <a:pt x="857339" y="727879"/>
                  <a:pt x="898678" y="729403"/>
                </a:cubicBezTo>
                <a:cubicBezTo>
                  <a:pt x="967829" y="732070"/>
                  <a:pt x="1194947" y="660171"/>
                  <a:pt x="1257484" y="556620"/>
                </a:cubicBezTo>
                <a:cubicBezTo>
                  <a:pt x="1320021" y="453069"/>
                  <a:pt x="1397724" y="198737"/>
                  <a:pt x="1273899" y="108096"/>
                </a:cubicBezTo>
                <a:cubicBezTo>
                  <a:pt x="1150074" y="17455"/>
                  <a:pt x="717904" y="-22581"/>
                  <a:pt x="514531" y="12776"/>
                </a:cubicBezTo>
                <a:cubicBezTo>
                  <a:pt x="311158" y="48133"/>
                  <a:pt x="-91680" y="17349"/>
                  <a:pt x="18858" y="493826"/>
                </a:cubicBezTo>
                <a:cubicBezTo>
                  <a:pt x="48481" y="635749"/>
                  <a:pt x="581495" y="654822"/>
                  <a:pt x="623310" y="663490"/>
                </a:cubicBezTo>
                <a:cubicBezTo>
                  <a:pt x="804761" y="700161"/>
                  <a:pt x="706273" y="799317"/>
                  <a:pt x="706273" y="799317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EEEAD-7395-0F40-73C3-AB05B39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82" y="860609"/>
            <a:ext cx="4621687" cy="125829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a typeface="Malgun Gothic"/>
              </a:rPr>
              <a:t>4.</a:t>
            </a:r>
            <a:r>
              <a:rPr lang="en-US" altLang="ko-KR" dirty="0">
                <a:ea typeface="Malgun Gothic"/>
              </a:rPr>
              <a:t> </a:t>
            </a:r>
            <a:r>
              <a:rPr lang="ko-KR" altLang="en-US" dirty="0">
                <a:ea typeface="Malgun Gothic"/>
              </a:rPr>
              <a:t>볼링핀</a:t>
            </a:r>
            <a:r>
              <a:rPr lang="en-US" dirty="0">
                <a:ea typeface="Malgun Gothic"/>
              </a:rPr>
              <a:t> </a:t>
            </a:r>
            <a:r>
              <a:rPr lang="ko-KR" altLang="en-US" dirty="0">
                <a:ea typeface="Malgun Gothic"/>
              </a:rPr>
              <a:t>추가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50F05-29D4-EDAD-E6E6-7F7594B00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702" y="2265829"/>
            <a:ext cx="4236001" cy="3501011"/>
          </a:xfrm>
        </p:spPr>
        <p:txBody>
          <a:bodyPr lIns="109728" tIns="109728" rIns="109728" bIns="91440" anchor="ctr">
            <a:normAutofit/>
          </a:bodyPr>
          <a:lstStyle/>
          <a:p>
            <a:pPr marL="342900" indent="-342900" algn="ctr">
              <a:buFont typeface="Arial"/>
              <a:buChar char="•"/>
            </a:pPr>
            <a:r>
              <a:rPr lang="en-US" altLang="ko-KR" dirty="0" err="1">
                <a:ea typeface="Malgun Gothic"/>
              </a:rPr>
              <a:t>CrashObject</a:t>
            </a:r>
            <a:r>
              <a:rPr lang="ko-KR" dirty="0">
                <a:ea typeface="Malgun Gothic"/>
              </a:rPr>
              <a:t> </a:t>
            </a:r>
            <a:r>
              <a:rPr lang="ko-KR" dirty="0" err="1">
                <a:ea typeface="Malgun Gothic"/>
              </a:rPr>
              <a:t>프리팹을</a:t>
            </a:r>
            <a:r>
              <a:rPr lang="ko-KR" dirty="0">
                <a:ea typeface="Malgun Gothic"/>
              </a:rPr>
              <a:t> 씬 뷰에 드래그</a:t>
            </a:r>
            <a:endParaRPr lang="en-US" altLang="ko-KR" dirty="0">
              <a:ea typeface="Malgun Gothic"/>
            </a:endParaRPr>
          </a:p>
          <a:p>
            <a:pPr marL="342900" indent="-342900" algn="ctr">
              <a:buFont typeface="Arial"/>
              <a:buChar char="•"/>
            </a:pPr>
            <a:r>
              <a:rPr lang="en-US" altLang="ko-KR" dirty="0" err="1">
                <a:ea typeface="Malgun Gothic"/>
              </a:rPr>
              <a:t>볼링핀을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쓰러뜨릴</a:t>
            </a:r>
            <a:r>
              <a:rPr lang="en-US" altLang="ko-KR" dirty="0">
                <a:ea typeface="Malgun Gothic"/>
              </a:rPr>
              <a:t> 시 </a:t>
            </a:r>
            <a:r>
              <a:rPr lang="en-US" altLang="ko-KR" dirty="0" err="1">
                <a:ea typeface="Malgun Gothic"/>
              </a:rPr>
              <a:t>추가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시간</a:t>
            </a:r>
            <a:r>
              <a:rPr lang="en-US" altLang="ko-KR" dirty="0">
                <a:ea typeface="Malgun Gothic"/>
              </a:rPr>
              <a:t> 3초 </a:t>
            </a:r>
            <a:r>
              <a:rPr lang="en-US" altLang="ko-KR" dirty="0" err="1">
                <a:ea typeface="Malgun Gothic"/>
              </a:rPr>
              <a:t>연장</a:t>
            </a:r>
            <a:endParaRPr lang="en-US" altLang="ko-KR" dirty="0"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864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E31EB-9E36-864E-7FB8-AA17752EF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5" r="12683" b="2"/>
          <a:stretch/>
        </p:blipFill>
        <p:spPr>
          <a:xfrm>
            <a:off x="357120" y="391301"/>
            <a:ext cx="7228864" cy="5847184"/>
          </a:xfrm>
          <a:custGeom>
            <a:avLst/>
            <a:gdLst/>
            <a:ahLst/>
            <a:cxnLst/>
            <a:rect l="l" t="t" r="r" b="b"/>
            <a:pathLst>
              <a:path w="7503702" h="6405387">
                <a:moveTo>
                  <a:pt x="526155" y="35"/>
                </a:moveTo>
                <a:cubicBezTo>
                  <a:pt x="696890" y="424"/>
                  <a:pt x="910822" y="4062"/>
                  <a:pt x="1101865" y="9135"/>
                </a:cubicBezTo>
                <a:lnTo>
                  <a:pt x="6538681" y="39665"/>
                </a:lnTo>
                <a:lnTo>
                  <a:pt x="7503702" y="68449"/>
                </a:lnTo>
                <a:lnTo>
                  <a:pt x="7503702" y="6373015"/>
                </a:lnTo>
                <a:lnTo>
                  <a:pt x="7349407" y="6372590"/>
                </a:lnTo>
                <a:cubicBezTo>
                  <a:pt x="5503660" y="6369608"/>
                  <a:pt x="2945004" y="6405387"/>
                  <a:pt x="1220576" y="6405387"/>
                </a:cubicBezTo>
                <a:cubicBezTo>
                  <a:pt x="732036" y="6374856"/>
                  <a:pt x="383078" y="6405388"/>
                  <a:pt x="48079" y="6374856"/>
                </a:cubicBezTo>
                <a:cubicBezTo>
                  <a:pt x="-54281" y="4308922"/>
                  <a:pt x="24815" y="1433916"/>
                  <a:pt x="117871" y="131259"/>
                </a:cubicBezTo>
                <a:cubicBezTo>
                  <a:pt x="125872" y="-28778"/>
                  <a:pt x="119241" y="23587"/>
                  <a:pt x="279761" y="3233"/>
                </a:cubicBezTo>
                <a:cubicBezTo>
                  <a:pt x="336825" y="737"/>
                  <a:pt x="423715" y="-199"/>
                  <a:pt x="526155" y="3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B7B539-E79B-44C5-8319-9CE01F87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57119" y="391300"/>
            <a:ext cx="7228863" cy="5847183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79858C-A26E-4B53-9728-5EC82E0E9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92712" flipH="1">
            <a:off x="6869718" y="475165"/>
            <a:ext cx="4895008" cy="5648873"/>
          </a:xfrm>
          <a:custGeom>
            <a:avLst/>
            <a:gdLst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70634 w 4877237"/>
              <a:gd name="connsiteY8" fmla="*/ 5225757 h 5641553"/>
              <a:gd name="connsiteX9" fmla="*/ 3515258 w 4877237"/>
              <a:gd name="connsiteY9" fmla="*/ 5243754 h 5641553"/>
              <a:gd name="connsiteX10" fmla="*/ 3510127 w 4877237"/>
              <a:gd name="connsiteY10" fmla="*/ 5288400 h 5641553"/>
              <a:gd name="connsiteX11" fmla="*/ 3658238 w 4877237"/>
              <a:gd name="connsiteY11" fmla="*/ 5641549 h 5641553"/>
              <a:gd name="connsiteX12" fmla="*/ 2845674 w 4877237"/>
              <a:gd name="connsiteY12" fmla="*/ 5290843 h 5641553"/>
              <a:gd name="connsiteX13" fmla="*/ 2820308 w 4877237"/>
              <a:gd name="connsiteY13" fmla="*/ 5261823 h 5641553"/>
              <a:gd name="connsiteX14" fmla="*/ 2722542 w 4877237"/>
              <a:gd name="connsiteY14" fmla="*/ 5265294 h 5641553"/>
              <a:gd name="connsiteX15" fmla="*/ 1770504 w 4877237"/>
              <a:gd name="connsiteY15" fmla="*/ 5261011 h 5641553"/>
              <a:gd name="connsiteX16" fmla="*/ 815940 w 4877237"/>
              <a:gd name="connsiteY16" fmla="*/ 5009663 h 5641553"/>
              <a:gd name="connsiteX17" fmla="*/ 117267 w 4877237"/>
              <a:gd name="connsiteY17" fmla="*/ 3779919 h 5641553"/>
              <a:gd name="connsiteX18" fmla="*/ 1702 w 4877237"/>
              <a:gd name="connsiteY18" fmla="*/ 1784971 h 5641553"/>
              <a:gd name="connsiteX19" fmla="*/ 336804 w 4877237"/>
              <a:gd name="connsiteY19" fmla="*/ 369690 h 5641553"/>
              <a:gd name="connsiteX20" fmla="*/ 1687022 w 4877237"/>
              <a:gd name="connsiteY20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15258 w 4877237"/>
              <a:gd name="connsiteY8" fmla="*/ 5243754 h 5641553"/>
              <a:gd name="connsiteX9" fmla="*/ 3510127 w 4877237"/>
              <a:gd name="connsiteY9" fmla="*/ 5288400 h 5641553"/>
              <a:gd name="connsiteX10" fmla="*/ 3658238 w 4877237"/>
              <a:gd name="connsiteY10" fmla="*/ 5641549 h 5641553"/>
              <a:gd name="connsiteX11" fmla="*/ 2845674 w 4877237"/>
              <a:gd name="connsiteY11" fmla="*/ 5290843 h 5641553"/>
              <a:gd name="connsiteX12" fmla="*/ 2820308 w 4877237"/>
              <a:gd name="connsiteY12" fmla="*/ 5261823 h 5641553"/>
              <a:gd name="connsiteX13" fmla="*/ 2722542 w 4877237"/>
              <a:gd name="connsiteY13" fmla="*/ 5265294 h 5641553"/>
              <a:gd name="connsiteX14" fmla="*/ 1770504 w 4877237"/>
              <a:gd name="connsiteY14" fmla="*/ 5261011 h 5641553"/>
              <a:gd name="connsiteX15" fmla="*/ 815940 w 4877237"/>
              <a:gd name="connsiteY15" fmla="*/ 5009663 h 5641553"/>
              <a:gd name="connsiteX16" fmla="*/ 117267 w 4877237"/>
              <a:gd name="connsiteY16" fmla="*/ 3779919 h 5641553"/>
              <a:gd name="connsiteX17" fmla="*/ 1702 w 4877237"/>
              <a:gd name="connsiteY17" fmla="*/ 1784971 h 5641553"/>
              <a:gd name="connsiteX18" fmla="*/ 336804 w 4877237"/>
              <a:gd name="connsiteY18" fmla="*/ 369690 h 5641553"/>
              <a:gd name="connsiteX19" fmla="*/ 1687022 w 4877237"/>
              <a:gd name="connsiteY19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15258 w 4877237"/>
              <a:gd name="connsiteY7" fmla="*/ 5243754 h 5641553"/>
              <a:gd name="connsiteX8" fmla="*/ 3510127 w 4877237"/>
              <a:gd name="connsiteY8" fmla="*/ 5288400 h 5641553"/>
              <a:gd name="connsiteX9" fmla="*/ 3658238 w 4877237"/>
              <a:gd name="connsiteY9" fmla="*/ 5641549 h 5641553"/>
              <a:gd name="connsiteX10" fmla="*/ 2845674 w 4877237"/>
              <a:gd name="connsiteY10" fmla="*/ 5290843 h 5641553"/>
              <a:gd name="connsiteX11" fmla="*/ 2820308 w 4877237"/>
              <a:gd name="connsiteY11" fmla="*/ 5261823 h 5641553"/>
              <a:gd name="connsiteX12" fmla="*/ 2722542 w 4877237"/>
              <a:gd name="connsiteY12" fmla="*/ 5265294 h 5641553"/>
              <a:gd name="connsiteX13" fmla="*/ 1770504 w 4877237"/>
              <a:gd name="connsiteY13" fmla="*/ 5261011 h 5641553"/>
              <a:gd name="connsiteX14" fmla="*/ 815940 w 4877237"/>
              <a:gd name="connsiteY14" fmla="*/ 5009663 h 5641553"/>
              <a:gd name="connsiteX15" fmla="*/ 117267 w 4877237"/>
              <a:gd name="connsiteY15" fmla="*/ 3779919 h 5641553"/>
              <a:gd name="connsiteX16" fmla="*/ 1702 w 4877237"/>
              <a:gd name="connsiteY16" fmla="*/ 1784971 h 5641553"/>
              <a:gd name="connsiteX17" fmla="*/ 336804 w 4877237"/>
              <a:gd name="connsiteY17" fmla="*/ 369690 h 5641553"/>
              <a:gd name="connsiteX18" fmla="*/ 1687022 w 4877237"/>
              <a:gd name="connsiteY18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515258 w 4877237"/>
              <a:gd name="connsiteY6" fmla="*/ 5243754 h 5641553"/>
              <a:gd name="connsiteX7" fmla="*/ 3510127 w 4877237"/>
              <a:gd name="connsiteY7" fmla="*/ 5288400 h 5641553"/>
              <a:gd name="connsiteX8" fmla="*/ 3658238 w 4877237"/>
              <a:gd name="connsiteY8" fmla="*/ 5641549 h 5641553"/>
              <a:gd name="connsiteX9" fmla="*/ 2845674 w 4877237"/>
              <a:gd name="connsiteY9" fmla="*/ 5290843 h 5641553"/>
              <a:gd name="connsiteX10" fmla="*/ 2820308 w 4877237"/>
              <a:gd name="connsiteY10" fmla="*/ 5261823 h 5641553"/>
              <a:gd name="connsiteX11" fmla="*/ 2722542 w 4877237"/>
              <a:gd name="connsiteY11" fmla="*/ 5265294 h 5641553"/>
              <a:gd name="connsiteX12" fmla="*/ 1770504 w 4877237"/>
              <a:gd name="connsiteY12" fmla="*/ 5261011 h 5641553"/>
              <a:gd name="connsiteX13" fmla="*/ 815940 w 4877237"/>
              <a:gd name="connsiteY13" fmla="*/ 5009663 h 5641553"/>
              <a:gd name="connsiteX14" fmla="*/ 117267 w 4877237"/>
              <a:gd name="connsiteY14" fmla="*/ 3779919 h 5641553"/>
              <a:gd name="connsiteX15" fmla="*/ 1702 w 4877237"/>
              <a:gd name="connsiteY15" fmla="*/ 1784971 h 5641553"/>
              <a:gd name="connsiteX16" fmla="*/ 336804 w 4877237"/>
              <a:gd name="connsiteY16" fmla="*/ 369690 h 5641553"/>
              <a:gd name="connsiteX17" fmla="*/ 1687022 w 4877237"/>
              <a:gd name="connsiteY17" fmla="*/ 50 h 564155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116764 w 4876734"/>
              <a:gd name="connsiteY14" fmla="*/ 3787239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770001 w 4876734"/>
              <a:gd name="connsiteY11" fmla="*/ 526833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08332 w 4876734"/>
              <a:gd name="connsiteY12" fmla="*/ 4953947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95008"/>
              <a:gd name="connsiteY0" fmla="*/ 7370 h 5648873"/>
              <a:gd name="connsiteX1" fmla="*/ 3318681 w 4895008"/>
              <a:gd name="connsiteY1" fmla="*/ 170365 h 5648873"/>
              <a:gd name="connsiteX2" fmla="*/ 4548748 w 4895008"/>
              <a:gd name="connsiteY2" fmla="*/ 751552 h 5648873"/>
              <a:gd name="connsiteX3" fmla="*/ 4808142 w 4895008"/>
              <a:gd name="connsiteY3" fmla="*/ 1668523 h 5648873"/>
              <a:gd name="connsiteX4" fmla="*/ 4706317 w 4895008"/>
              <a:gd name="connsiteY4" fmla="*/ 4248850 h 5648873"/>
              <a:gd name="connsiteX5" fmla="*/ 3514755 w 4895008"/>
              <a:gd name="connsiteY5" fmla="*/ 5251074 h 5648873"/>
              <a:gd name="connsiteX6" fmla="*/ 3509624 w 4895008"/>
              <a:gd name="connsiteY6" fmla="*/ 5295720 h 5648873"/>
              <a:gd name="connsiteX7" fmla="*/ 3657735 w 4895008"/>
              <a:gd name="connsiteY7" fmla="*/ 5648869 h 5648873"/>
              <a:gd name="connsiteX8" fmla="*/ 2845171 w 4895008"/>
              <a:gd name="connsiteY8" fmla="*/ 5298163 h 5648873"/>
              <a:gd name="connsiteX9" fmla="*/ 2819805 w 4895008"/>
              <a:gd name="connsiteY9" fmla="*/ 5269143 h 5648873"/>
              <a:gd name="connsiteX10" fmla="*/ 1868109 w 4895008"/>
              <a:gd name="connsiteY10" fmla="*/ 5289191 h 5648873"/>
              <a:gd name="connsiteX11" fmla="*/ 808332 w 4895008"/>
              <a:gd name="connsiteY11" fmla="*/ 4953947 h 5648873"/>
              <a:gd name="connsiteX12" fmla="*/ 91972 w 4895008"/>
              <a:gd name="connsiteY12" fmla="*/ 3785123 h 5648873"/>
              <a:gd name="connsiteX13" fmla="*/ 1199 w 4895008"/>
              <a:gd name="connsiteY13" fmla="*/ 1792291 h 5648873"/>
              <a:gd name="connsiteX14" fmla="*/ 445748 w 4895008"/>
              <a:gd name="connsiteY14" fmla="*/ 411323 h 5648873"/>
              <a:gd name="connsiteX15" fmla="*/ 1686519 w 4895008"/>
              <a:gd name="connsiteY15" fmla="*/ 7370 h 56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95008" h="5648873">
                <a:moveTo>
                  <a:pt x="1686519" y="7370"/>
                </a:moveTo>
                <a:cubicBezTo>
                  <a:pt x="2165341" y="-32790"/>
                  <a:pt x="2948273" y="101042"/>
                  <a:pt x="3318681" y="170365"/>
                </a:cubicBezTo>
                <a:cubicBezTo>
                  <a:pt x="4323032" y="354108"/>
                  <a:pt x="4382005" y="411920"/>
                  <a:pt x="4548748" y="751552"/>
                </a:cubicBezTo>
                <a:cubicBezTo>
                  <a:pt x="4697049" y="1163453"/>
                  <a:pt x="4708493" y="1199701"/>
                  <a:pt x="4808142" y="1668523"/>
                </a:cubicBezTo>
                <a:cubicBezTo>
                  <a:pt x="4948374" y="2755090"/>
                  <a:pt x="4921881" y="3651758"/>
                  <a:pt x="4706317" y="4248850"/>
                </a:cubicBezTo>
                <a:cubicBezTo>
                  <a:pt x="4490753" y="4845942"/>
                  <a:pt x="3714204" y="5076596"/>
                  <a:pt x="3514755" y="5251074"/>
                </a:cubicBezTo>
                <a:lnTo>
                  <a:pt x="3509624" y="5295720"/>
                </a:lnTo>
                <a:cubicBezTo>
                  <a:pt x="3554663" y="5575558"/>
                  <a:pt x="3702470" y="5648392"/>
                  <a:pt x="3657735" y="5648869"/>
                </a:cubicBezTo>
                <a:cubicBezTo>
                  <a:pt x="3549823" y="5650021"/>
                  <a:pt x="3002334" y="5450329"/>
                  <a:pt x="2845171" y="5298163"/>
                </a:cubicBezTo>
                <a:lnTo>
                  <a:pt x="2819805" y="5269143"/>
                </a:lnTo>
                <a:cubicBezTo>
                  <a:pt x="2502573" y="5275826"/>
                  <a:pt x="2203354" y="5341724"/>
                  <a:pt x="1868109" y="5289191"/>
                </a:cubicBezTo>
                <a:cubicBezTo>
                  <a:pt x="1532864" y="5236658"/>
                  <a:pt x="1104355" y="5204625"/>
                  <a:pt x="808332" y="4953947"/>
                </a:cubicBezTo>
                <a:cubicBezTo>
                  <a:pt x="512309" y="4703269"/>
                  <a:pt x="308594" y="4469411"/>
                  <a:pt x="91972" y="3785123"/>
                </a:cubicBezTo>
                <a:cubicBezTo>
                  <a:pt x="-34378" y="3125130"/>
                  <a:pt x="8985" y="2549529"/>
                  <a:pt x="1199" y="1792291"/>
                </a:cubicBezTo>
                <a:cubicBezTo>
                  <a:pt x="-23043" y="890799"/>
                  <a:pt x="327087" y="612546"/>
                  <a:pt x="445748" y="411323"/>
                </a:cubicBezTo>
                <a:cubicBezTo>
                  <a:pt x="628194" y="125556"/>
                  <a:pt x="1207697" y="47530"/>
                  <a:pt x="1686519" y="737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73B9C9-A160-4E92-89A0-667A53CD7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92712" flipH="1">
            <a:off x="6891488" y="428517"/>
            <a:ext cx="4895008" cy="5648873"/>
          </a:xfrm>
          <a:custGeom>
            <a:avLst/>
            <a:gdLst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70634 w 4877237"/>
              <a:gd name="connsiteY8" fmla="*/ 5225757 h 5641553"/>
              <a:gd name="connsiteX9" fmla="*/ 3515258 w 4877237"/>
              <a:gd name="connsiteY9" fmla="*/ 5243754 h 5641553"/>
              <a:gd name="connsiteX10" fmla="*/ 3510127 w 4877237"/>
              <a:gd name="connsiteY10" fmla="*/ 5288400 h 5641553"/>
              <a:gd name="connsiteX11" fmla="*/ 3658238 w 4877237"/>
              <a:gd name="connsiteY11" fmla="*/ 5641549 h 5641553"/>
              <a:gd name="connsiteX12" fmla="*/ 2845674 w 4877237"/>
              <a:gd name="connsiteY12" fmla="*/ 5290843 h 5641553"/>
              <a:gd name="connsiteX13" fmla="*/ 2820308 w 4877237"/>
              <a:gd name="connsiteY13" fmla="*/ 5261823 h 5641553"/>
              <a:gd name="connsiteX14" fmla="*/ 2722542 w 4877237"/>
              <a:gd name="connsiteY14" fmla="*/ 5265294 h 5641553"/>
              <a:gd name="connsiteX15" fmla="*/ 1770504 w 4877237"/>
              <a:gd name="connsiteY15" fmla="*/ 5261011 h 5641553"/>
              <a:gd name="connsiteX16" fmla="*/ 815940 w 4877237"/>
              <a:gd name="connsiteY16" fmla="*/ 5009663 h 5641553"/>
              <a:gd name="connsiteX17" fmla="*/ 117267 w 4877237"/>
              <a:gd name="connsiteY17" fmla="*/ 3779919 h 5641553"/>
              <a:gd name="connsiteX18" fmla="*/ 1702 w 4877237"/>
              <a:gd name="connsiteY18" fmla="*/ 1784971 h 5641553"/>
              <a:gd name="connsiteX19" fmla="*/ 336804 w 4877237"/>
              <a:gd name="connsiteY19" fmla="*/ 369690 h 5641553"/>
              <a:gd name="connsiteX20" fmla="*/ 1687022 w 4877237"/>
              <a:gd name="connsiteY20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15258 w 4877237"/>
              <a:gd name="connsiteY8" fmla="*/ 5243754 h 5641553"/>
              <a:gd name="connsiteX9" fmla="*/ 3510127 w 4877237"/>
              <a:gd name="connsiteY9" fmla="*/ 5288400 h 5641553"/>
              <a:gd name="connsiteX10" fmla="*/ 3658238 w 4877237"/>
              <a:gd name="connsiteY10" fmla="*/ 5641549 h 5641553"/>
              <a:gd name="connsiteX11" fmla="*/ 2845674 w 4877237"/>
              <a:gd name="connsiteY11" fmla="*/ 5290843 h 5641553"/>
              <a:gd name="connsiteX12" fmla="*/ 2820308 w 4877237"/>
              <a:gd name="connsiteY12" fmla="*/ 5261823 h 5641553"/>
              <a:gd name="connsiteX13" fmla="*/ 2722542 w 4877237"/>
              <a:gd name="connsiteY13" fmla="*/ 5265294 h 5641553"/>
              <a:gd name="connsiteX14" fmla="*/ 1770504 w 4877237"/>
              <a:gd name="connsiteY14" fmla="*/ 5261011 h 5641553"/>
              <a:gd name="connsiteX15" fmla="*/ 815940 w 4877237"/>
              <a:gd name="connsiteY15" fmla="*/ 5009663 h 5641553"/>
              <a:gd name="connsiteX16" fmla="*/ 117267 w 4877237"/>
              <a:gd name="connsiteY16" fmla="*/ 3779919 h 5641553"/>
              <a:gd name="connsiteX17" fmla="*/ 1702 w 4877237"/>
              <a:gd name="connsiteY17" fmla="*/ 1784971 h 5641553"/>
              <a:gd name="connsiteX18" fmla="*/ 336804 w 4877237"/>
              <a:gd name="connsiteY18" fmla="*/ 369690 h 5641553"/>
              <a:gd name="connsiteX19" fmla="*/ 1687022 w 4877237"/>
              <a:gd name="connsiteY19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15258 w 4877237"/>
              <a:gd name="connsiteY7" fmla="*/ 5243754 h 5641553"/>
              <a:gd name="connsiteX8" fmla="*/ 3510127 w 4877237"/>
              <a:gd name="connsiteY8" fmla="*/ 5288400 h 5641553"/>
              <a:gd name="connsiteX9" fmla="*/ 3658238 w 4877237"/>
              <a:gd name="connsiteY9" fmla="*/ 5641549 h 5641553"/>
              <a:gd name="connsiteX10" fmla="*/ 2845674 w 4877237"/>
              <a:gd name="connsiteY10" fmla="*/ 5290843 h 5641553"/>
              <a:gd name="connsiteX11" fmla="*/ 2820308 w 4877237"/>
              <a:gd name="connsiteY11" fmla="*/ 5261823 h 5641553"/>
              <a:gd name="connsiteX12" fmla="*/ 2722542 w 4877237"/>
              <a:gd name="connsiteY12" fmla="*/ 5265294 h 5641553"/>
              <a:gd name="connsiteX13" fmla="*/ 1770504 w 4877237"/>
              <a:gd name="connsiteY13" fmla="*/ 5261011 h 5641553"/>
              <a:gd name="connsiteX14" fmla="*/ 815940 w 4877237"/>
              <a:gd name="connsiteY14" fmla="*/ 5009663 h 5641553"/>
              <a:gd name="connsiteX15" fmla="*/ 117267 w 4877237"/>
              <a:gd name="connsiteY15" fmla="*/ 3779919 h 5641553"/>
              <a:gd name="connsiteX16" fmla="*/ 1702 w 4877237"/>
              <a:gd name="connsiteY16" fmla="*/ 1784971 h 5641553"/>
              <a:gd name="connsiteX17" fmla="*/ 336804 w 4877237"/>
              <a:gd name="connsiteY17" fmla="*/ 369690 h 5641553"/>
              <a:gd name="connsiteX18" fmla="*/ 1687022 w 4877237"/>
              <a:gd name="connsiteY18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515258 w 4877237"/>
              <a:gd name="connsiteY6" fmla="*/ 5243754 h 5641553"/>
              <a:gd name="connsiteX7" fmla="*/ 3510127 w 4877237"/>
              <a:gd name="connsiteY7" fmla="*/ 5288400 h 5641553"/>
              <a:gd name="connsiteX8" fmla="*/ 3658238 w 4877237"/>
              <a:gd name="connsiteY8" fmla="*/ 5641549 h 5641553"/>
              <a:gd name="connsiteX9" fmla="*/ 2845674 w 4877237"/>
              <a:gd name="connsiteY9" fmla="*/ 5290843 h 5641553"/>
              <a:gd name="connsiteX10" fmla="*/ 2820308 w 4877237"/>
              <a:gd name="connsiteY10" fmla="*/ 5261823 h 5641553"/>
              <a:gd name="connsiteX11" fmla="*/ 2722542 w 4877237"/>
              <a:gd name="connsiteY11" fmla="*/ 5265294 h 5641553"/>
              <a:gd name="connsiteX12" fmla="*/ 1770504 w 4877237"/>
              <a:gd name="connsiteY12" fmla="*/ 5261011 h 5641553"/>
              <a:gd name="connsiteX13" fmla="*/ 815940 w 4877237"/>
              <a:gd name="connsiteY13" fmla="*/ 5009663 h 5641553"/>
              <a:gd name="connsiteX14" fmla="*/ 117267 w 4877237"/>
              <a:gd name="connsiteY14" fmla="*/ 3779919 h 5641553"/>
              <a:gd name="connsiteX15" fmla="*/ 1702 w 4877237"/>
              <a:gd name="connsiteY15" fmla="*/ 1784971 h 5641553"/>
              <a:gd name="connsiteX16" fmla="*/ 336804 w 4877237"/>
              <a:gd name="connsiteY16" fmla="*/ 369690 h 5641553"/>
              <a:gd name="connsiteX17" fmla="*/ 1687022 w 4877237"/>
              <a:gd name="connsiteY17" fmla="*/ 50 h 564155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116764 w 4876734"/>
              <a:gd name="connsiteY14" fmla="*/ 3787239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770001 w 4876734"/>
              <a:gd name="connsiteY11" fmla="*/ 526833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08332 w 4876734"/>
              <a:gd name="connsiteY12" fmla="*/ 4953947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95008"/>
              <a:gd name="connsiteY0" fmla="*/ 7370 h 5648873"/>
              <a:gd name="connsiteX1" fmla="*/ 3318681 w 4895008"/>
              <a:gd name="connsiteY1" fmla="*/ 170365 h 5648873"/>
              <a:gd name="connsiteX2" fmla="*/ 4548748 w 4895008"/>
              <a:gd name="connsiteY2" fmla="*/ 751552 h 5648873"/>
              <a:gd name="connsiteX3" fmla="*/ 4808142 w 4895008"/>
              <a:gd name="connsiteY3" fmla="*/ 1668523 h 5648873"/>
              <a:gd name="connsiteX4" fmla="*/ 4706317 w 4895008"/>
              <a:gd name="connsiteY4" fmla="*/ 4248850 h 5648873"/>
              <a:gd name="connsiteX5" fmla="*/ 3514755 w 4895008"/>
              <a:gd name="connsiteY5" fmla="*/ 5251074 h 5648873"/>
              <a:gd name="connsiteX6" fmla="*/ 3509624 w 4895008"/>
              <a:gd name="connsiteY6" fmla="*/ 5295720 h 5648873"/>
              <a:gd name="connsiteX7" fmla="*/ 3657735 w 4895008"/>
              <a:gd name="connsiteY7" fmla="*/ 5648869 h 5648873"/>
              <a:gd name="connsiteX8" fmla="*/ 2845171 w 4895008"/>
              <a:gd name="connsiteY8" fmla="*/ 5298163 h 5648873"/>
              <a:gd name="connsiteX9" fmla="*/ 2819805 w 4895008"/>
              <a:gd name="connsiteY9" fmla="*/ 5269143 h 5648873"/>
              <a:gd name="connsiteX10" fmla="*/ 1868109 w 4895008"/>
              <a:gd name="connsiteY10" fmla="*/ 5289191 h 5648873"/>
              <a:gd name="connsiteX11" fmla="*/ 808332 w 4895008"/>
              <a:gd name="connsiteY11" fmla="*/ 4953947 h 5648873"/>
              <a:gd name="connsiteX12" fmla="*/ 91972 w 4895008"/>
              <a:gd name="connsiteY12" fmla="*/ 3785123 h 5648873"/>
              <a:gd name="connsiteX13" fmla="*/ 1199 w 4895008"/>
              <a:gd name="connsiteY13" fmla="*/ 1792291 h 5648873"/>
              <a:gd name="connsiteX14" fmla="*/ 445748 w 4895008"/>
              <a:gd name="connsiteY14" fmla="*/ 411323 h 5648873"/>
              <a:gd name="connsiteX15" fmla="*/ 1686519 w 4895008"/>
              <a:gd name="connsiteY15" fmla="*/ 7370 h 56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95008" h="5648873">
                <a:moveTo>
                  <a:pt x="1686519" y="7370"/>
                </a:moveTo>
                <a:cubicBezTo>
                  <a:pt x="2165341" y="-32790"/>
                  <a:pt x="2948273" y="101042"/>
                  <a:pt x="3318681" y="170365"/>
                </a:cubicBezTo>
                <a:cubicBezTo>
                  <a:pt x="4323032" y="354108"/>
                  <a:pt x="4382005" y="411920"/>
                  <a:pt x="4548748" y="751552"/>
                </a:cubicBezTo>
                <a:cubicBezTo>
                  <a:pt x="4697049" y="1163453"/>
                  <a:pt x="4708493" y="1199701"/>
                  <a:pt x="4808142" y="1668523"/>
                </a:cubicBezTo>
                <a:cubicBezTo>
                  <a:pt x="4948374" y="2755090"/>
                  <a:pt x="4921881" y="3651758"/>
                  <a:pt x="4706317" y="4248850"/>
                </a:cubicBezTo>
                <a:cubicBezTo>
                  <a:pt x="4490753" y="4845942"/>
                  <a:pt x="3714204" y="5076596"/>
                  <a:pt x="3514755" y="5251074"/>
                </a:cubicBezTo>
                <a:lnTo>
                  <a:pt x="3509624" y="5295720"/>
                </a:lnTo>
                <a:cubicBezTo>
                  <a:pt x="3554663" y="5575558"/>
                  <a:pt x="3702470" y="5648392"/>
                  <a:pt x="3657735" y="5648869"/>
                </a:cubicBezTo>
                <a:cubicBezTo>
                  <a:pt x="3549823" y="5650021"/>
                  <a:pt x="3002334" y="5450329"/>
                  <a:pt x="2845171" y="5298163"/>
                </a:cubicBezTo>
                <a:lnTo>
                  <a:pt x="2819805" y="5269143"/>
                </a:lnTo>
                <a:cubicBezTo>
                  <a:pt x="2502573" y="5275826"/>
                  <a:pt x="2203354" y="5341724"/>
                  <a:pt x="1868109" y="5289191"/>
                </a:cubicBezTo>
                <a:cubicBezTo>
                  <a:pt x="1532864" y="5236658"/>
                  <a:pt x="1104355" y="5204625"/>
                  <a:pt x="808332" y="4953947"/>
                </a:cubicBezTo>
                <a:cubicBezTo>
                  <a:pt x="512309" y="4703269"/>
                  <a:pt x="308594" y="4469411"/>
                  <a:pt x="91972" y="3785123"/>
                </a:cubicBezTo>
                <a:cubicBezTo>
                  <a:pt x="-34378" y="3125130"/>
                  <a:pt x="8985" y="2549529"/>
                  <a:pt x="1199" y="1792291"/>
                </a:cubicBezTo>
                <a:cubicBezTo>
                  <a:pt x="-23043" y="890799"/>
                  <a:pt x="327087" y="612546"/>
                  <a:pt x="445748" y="411323"/>
                </a:cubicBezTo>
                <a:cubicBezTo>
                  <a:pt x="628194" y="125556"/>
                  <a:pt x="1207697" y="47530"/>
                  <a:pt x="1686519" y="737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04D61-3B9C-7939-57EC-B31ED0444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630" y="1052938"/>
            <a:ext cx="4085972" cy="163523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a typeface="Malgun Gothic"/>
              </a:rPr>
              <a:t>5. </a:t>
            </a:r>
            <a:r>
              <a:rPr lang="ko-KR" altLang="en-US" dirty="0">
                <a:ea typeface="Malgun Gothic"/>
              </a:rPr>
              <a:t>장식</a:t>
            </a:r>
            <a:r>
              <a:rPr lang="en-US" dirty="0">
                <a:ea typeface="Malgun Gothic"/>
              </a:rPr>
              <a:t> </a:t>
            </a:r>
            <a:r>
              <a:rPr lang="ko-KR" altLang="en-US" dirty="0">
                <a:ea typeface="Malgun Gothic"/>
              </a:rPr>
              <a:t>추가</a:t>
            </a:r>
            <a:endParaRPr lang="ko-KR" altLang="en-US">
              <a:ea typeface="Malgun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EB41B-2CBB-A6EB-A71F-52602F087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107" y="2731305"/>
            <a:ext cx="3713019" cy="2692891"/>
          </a:xfrm>
        </p:spPr>
        <p:txBody>
          <a:bodyPr lIns="109728" tIns="109728" rIns="109728" bIns="91440" anchor="t">
            <a:normAutofit/>
          </a:bodyPr>
          <a:lstStyle/>
          <a:p>
            <a:pPr marL="342900" indent="-342900" algn="ctr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GummyBear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 err="1">
                <a:ea typeface="+mn-lt"/>
                <a:cs typeface="+mn-lt"/>
              </a:rPr>
              <a:t>프리팹을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씬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뷰로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드래그</a:t>
            </a:r>
          </a:p>
        </p:txBody>
      </p:sp>
    </p:spTree>
    <p:extLst>
      <p:ext uri="{BB962C8B-B14F-4D97-AF65-F5344CB8AC3E}">
        <p14:creationId xmlns:p14="http://schemas.microsoft.com/office/powerpoint/2010/main" val="3110778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ABE6-E899-BBF4-4991-9B35A06A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algun Gothic"/>
              </a:rPr>
              <a:t>6. </a:t>
            </a:r>
            <a:r>
              <a:rPr lang="ko-KR" altLang="en-US" dirty="0" err="1">
                <a:ea typeface="Malgun Gothic"/>
              </a:rPr>
              <a:t>파티클</a:t>
            </a:r>
            <a:r>
              <a:rPr lang="ko-KR" altLang="en-US" dirty="0">
                <a:ea typeface="Malgun Gothic"/>
              </a:rPr>
              <a:t> 추가 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C1347A-384A-0FC8-F5B3-C9978EE8E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278" y="2081900"/>
            <a:ext cx="4114800" cy="25812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61ACC9-42B0-0985-434D-C46D545C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883" y="1389797"/>
            <a:ext cx="2743200" cy="3579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3597D-46E5-70BA-D410-99510633453F}"/>
              </a:ext>
            </a:extLst>
          </p:cNvPr>
          <p:cNvSpPr txBox="1"/>
          <p:nvPr/>
        </p:nvSpPr>
        <p:spPr>
          <a:xfrm>
            <a:off x="1441888" y="4962853"/>
            <a:ext cx="55678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Malgun Gothic"/>
              </a:rPr>
              <a:t>메뉴</a:t>
            </a:r>
            <a:r>
              <a:rPr lang="en-US" altLang="ko-KR" dirty="0">
                <a:ea typeface="Malgun Gothic"/>
              </a:rPr>
              <a:t> </a:t>
            </a:r>
            <a:r>
              <a:rPr lang="ko-KR" altLang="en-US" dirty="0">
                <a:ea typeface="Malgun Gothic"/>
              </a:rPr>
              <a:t>바에서</a:t>
            </a:r>
            <a:r>
              <a:rPr lang="en-US" dirty="0">
                <a:ea typeface="Malgun Gothic"/>
              </a:rPr>
              <a:t> </a:t>
            </a:r>
            <a:r>
              <a:rPr lang="en-US" dirty="0" err="1">
                <a:ea typeface="Malgun Gothic"/>
              </a:rPr>
              <a:t>GameObject</a:t>
            </a:r>
            <a:r>
              <a:rPr lang="en-US" dirty="0">
                <a:ea typeface="Malgun Gothic"/>
              </a:rPr>
              <a:t> &gt; Effects &gt; Particle System</a:t>
            </a:r>
            <a:r>
              <a:rPr lang="ko-KR" altLang="en-US" dirty="0">
                <a:ea typeface="Malgun Gothic"/>
              </a:rPr>
              <a:t>을</a:t>
            </a:r>
            <a:r>
              <a:rPr lang="en-US" altLang="ko-KR" dirty="0">
                <a:ea typeface="Malgun Gothic"/>
              </a:rPr>
              <a:t> </a:t>
            </a:r>
            <a:r>
              <a:rPr lang="ko-KR" altLang="en-US" dirty="0">
                <a:ea typeface="Malgun Gothic"/>
              </a:rPr>
              <a:t>선택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ea typeface="Malgun Gothic"/>
              </a:rPr>
              <a:t>Material</a:t>
            </a:r>
            <a:r>
              <a:rPr lang="ko-KR" altLang="en-US" dirty="0">
                <a:ea typeface="Malgun Gothic"/>
              </a:rPr>
              <a:t> 추가 및 할당&amp; </a:t>
            </a:r>
            <a:r>
              <a:rPr lang="ko-KR" altLang="en-US" dirty="0" err="1">
                <a:ea typeface="Malgun Gothic"/>
              </a:rPr>
              <a:t>인스펙터</a:t>
            </a:r>
            <a:r>
              <a:rPr lang="ko-KR" altLang="en-US" dirty="0">
                <a:ea typeface="Malgun Gothic"/>
              </a:rPr>
              <a:t> 설정 변경</a:t>
            </a:r>
          </a:p>
        </p:txBody>
      </p:sp>
    </p:spTree>
    <p:extLst>
      <p:ext uri="{BB962C8B-B14F-4D97-AF65-F5344CB8AC3E}">
        <p14:creationId xmlns:p14="http://schemas.microsoft.com/office/powerpoint/2010/main" val="124311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26F80-90AE-D4E0-E512-68D9F2062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1BE14B-C94E-4A1A-B076-39CCA2304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399987" y="694217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B3275-BA7F-0FF3-8418-AC8346E9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705" y="1084933"/>
            <a:ext cx="2659780" cy="15799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dirty="0"/>
              <a:t>7.</a:t>
            </a:r>
            <a:r>
              <a:rPr lang="ko-KR" altLang="en-US" sz="3000" b="1" dirty="0" err="1"/>
              <a:t>인트로</a:t>
            </a:r>
            <a:r>
              <a:rPr lang="en-US" altLang="ko-KR" sz="3000" b="1" dirty="0"/>
              <a:t> </a:t>
            </a:r>
            <a:r>
              <a:rPr lang="ko-KR" altLang="en-US" sz="3000" b="1" dirty="0"/>
              <a:t>화면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E11A3-DD90-5A22-8B99-8F775F0CC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09" y="2986359"/>
            <a:ext cx="2443783" cy="126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700" b="1" spc="50" dirty="0"/>
              <a:t>캐릭터 </a:t>
            </a:r>
            <a:r>
              <a:rPr lang="en-US" altLang="ko-KR" sz="2700" b="1" spc="50" dirty="0"/>
              <a:t>&amp; </a:t>
            </a:r>
            <a:r>
              <a:rPr lang="ko-KR" altLang="en-US" sz="2700" b="1" spc="50" dirty="0" err="1"/>
              <a:t>배경이미지</a:t>
            </a:r>
            <a:r>
              <a:rPr lang="ko-KR" altLang="en-US" sz="2700" b="1" spc="50" dirty="0"/>
              <a:t> 추가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4BBA99-27AB-4A46-A679-B01BBAC68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435574" y="669191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50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74D732-FDEB-8F14-AB8A-4958F378D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9579" y="2775584"/>
            <a:ext cx="4258989" cy="236318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67CC5-B055-6004-0F57-2D6AE5D86AAF}"/>
              </a:ext>
            </a:extLst>
          </p:cNvPr>
          <p:cNvSpPr txBox="1"/>
          <p:nvPr/>
        </p:nvSpPr>
        <p:spPr>
          <a:xfrm>
            <a:off x="1205405" y="1064173"/>
            <a:ext cx="916764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3000" dirty="0" err="1">
                <a:ea typeface="Malgun Gothic"/>
              </a:rPr>
              <a:t>인트로</a:t>
            </a:r>
            <a:r>
              <a:rPr lang="ko-KR" altLang="en-US" sz="3000" dirty="0">
                <a:ea typeface="Malgun Gothic"/>
              </a:rPr>
              <a:t> 화면 추가</a:t>
            </a:r>
            <a:endParaRPr lang="ko-KR" altLang="en-US" sz="3000" dirty="0" err="1">
              <a:ea typeface="Malgun Gothic"/>
            </a:endParaRPr>
          </a:p>
          <a:p>
            <a:pPr marL="342900" indent="-342900">
              <a:buFont typeface="Arial"/>
              <a:buChar char="•"/>
            </a:pPr>
            <a:r>
              <a:rPr lang="ko-KR" sz="3000" dirty="0" err="1">
                <a:ea typeface="Malgun Gothic"/>
              </a:rPr>
              <a:t>KartVisual에</a:t>
            </a:r>
            <a:r>
              <a:rPr lang="ko-KR" sz="3000" dirty="0">
                <a:ea typeface="Malgun Gothic"/>
              </a:rPr>
              <a:t> </a:t>
            </a:r>
            <a:r>
              <a:rPr lang="ko-KR" sz="3000" dirty="0" err="1">
                <a:ea typeface="Malgun Gothic"/>
              </a:rPr>
              <a:t>CatRecer_Body</a:t>
            </a:r>
            <a:r>
              <a:rPr lang="ko-KR" sz="3000" dirty="0">
                <a:ea typeface="Malgun Gothic"/>
              </a:rPr>
              <a:t> 드래그</a:t>
            </a:r>
            <a:r>
              <a:rPr lang="en-US" altLang="ko-KR" sz="3000" dirty="0">
                <a:ea typeface="Malgun Gothic"/>
              </a:rPr>
              <a:t>-&gt;</a:t>
            </a:r>
            <a:r>
              <a:rPr lang="en-US" altLang="ko-KR" sz="3000" dirty="0" err="1">
                <a:ea typeface="Malgun Gothic"/>
              </a:rPr>
              <a:t>캐릭터</a:t>
            </a:r>
            <a:r>
              <a:rPr lang="en-US" altLang="ko-KR" sz="3000" dirty="0">
                <a:ea typeface="Malgun Gothic"/>
              </a:rPr>
              <a:t> </a:t>
            </a:r>
            <a:r>
              <a:rPr lang="en-US" altLang="ko-KR" sz="3000" dirty="0" err="1">
                <a:ea typeface="Malgun Gothic"/>
              </a:rPr>
              <a:t>변경</a:t>
            </a:r>
            <a:endParaRPr lang="ko-KR" sz="3000" dirty="0">
              <a:ea typeface="Malgun Gothic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3000" err="1">
                <a:solidFill>
                  <a:srgbClr val="000000"/>
                </a:solidFill>
                <a:ea typeface="+mn-lt"/>
                <a:cs typeface="+mn-lt"/>
              </a:rPr>
              <a:t>BackgroundImage에서</a:t>
            </a:r>
            <a:r>
              <a:rPr lang="ko-KR" altLang="en-US" sz="3000" dirty="0">
                <a:solidFill>
                  <a:srgbClr val="000000"/>
                </a:solidFill>
                <a:ea typeface="+mn-lt"/>
                <a:cs typeface="+mn-lt"/>
              </a:rPr>
              <a:t> 배경 이미지 추가</a:t>
            </a:r>
            <a:endParaRPr lang="ko-KR" altLang="en-US" sz="3000" dirty="0">
              <a:solidFill>
                <a:srgbClr val="000000"/>
              </a:solidFill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195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B74E81-276A-4BF8-9D74-BF6C44B2E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F4CBE-C691-1DF5-8656-2DF33A76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0"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C537B0-73BE-41E7-8BD7-CC603DD2B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1470" y="1689814"/>
            <a:ext cx="6140530" cy="4647338"/>
          </a:xfrm>
          <a:custGeom>
            <a:avLst/>
            <a:gdLst>
              <a:gd name="connsiteX0" fmla="*/ 3354001 w 6140530"/>
              <a:gd name="connsiteY0" fmla="*/ 1219 h 4626714"/>
              <a:gd name="connsiteX1" fmla="*/ 4854691 w 6140530"/>
              <a:gd name="connsiteY1" fmla="*/ 125683 h 4626714"/>
              <a:gd name="connsiteX2" fmla="*/ 6093602 w 6140530"/>
              <a:gd name="connsiteY2" fmla="*/ 1013600 h 4626714"/>
              <a:gd name="connsiteX3" fmla="*/ 6140530 w 6140530"/>
              <a:gd name="connsiteY3" fmla="*/ 1110875 h 4626714"/>
              <a:gd name="connsiteX4" fmla="*/ 6140530 w 6140530"/>
              <a:gd name="connsiteY4" fmla="*/ 3914197 h 4626714"/>
              <a:gd name="connsiteX5" fmla="*/ 6123285 w 6140530"/>
              <a:gd name="connsiteY5" fmla="*/ 3940855 h 4626714"/>
              <a:gd name="connsiteX6" fmla="*/ 6022119 w 6140530"/>
              <a:gd name="connsiteY6" fmla="*/ 4052713 h 4626714"/>
              <a:gd name="connsiteX7" fmla="*/ 2791676 w 6140530"/>
              <a:gd name="connsiteY7" fmla="*/ 4623624 h 4626714"/>
              <a:gd name="connsiteX8" fmla="*/ 0 w 6140530"/>
              <a:gd name="connsiteY8" fmla="*/ 4180103 h 4626714"/>
              <a:gd name="connsiteX9" fmla="*/ 486444 w 6140530"/>
              <a:gd name="connsiteY9" fmla="*/ 3598665 h 4626714"/>
              <a:gd name="connsiteX10" fmla="*/ 701119 w 6140530"/>
              <a:gd name="connsiteY10" fmla="*/ 1679227 h 4626714"/>
              <a:gd name="connsiteX11" fmla="*/ 3354001 w 6140530"/>
              <a:gd name="connsiteY11" fmla="*/ 1219 h 4626714"/>
              <a:gd name="connsiteX0" fmla="*/ 3354001 w 6140530"/>
              <a:gd name="connsiteY0" fmla="*/ 1219 h 4647338"/>
              <a:gd name="connsiteX1" fmla="*/ 4854691 w 6140530"/>
              <a:gd name="connsiteY1" fmla="*/ 125683 h 4647338"/>
              <a:gd name="connsiteX2" fmla="*/ 6093602 w 6140530"/>
              <a:gd name="connsiteY2" fmla="*/ 1013600 h 4647338"/>
              <a:gd name="connsiteX3" fmla="*/ 6140530 w 6140530"/>
              <a:gd name="connsiteY3" fmla="*/ 1110875 h 4647338"/>
              <a:gd name="connsiteX4" fmla="*/ 6140530 w 6140530"/>
              <a:gd name="connsiteY4" fmla="*/ 3914197 h 4647338"/>
              <a:gd name="connsiteX5" fmla="*/ 6123285 w 6140530"/>
              <a:gd name="connsiteY5" fmla="*/ 3940855 h 4647338"/>
              <a:gd name="connsiteX6" fmla="*/ 6022119 w 6140530"/>
              <a:gd name="connsiteY6" fmla="*/ 4052713 h 4647338"/>
              <a:gd name="connsiteX7" fmla="*/ 2791676 w 6140530"/>
              <a:gd name="connsiteY7" fmla="*/ 4623624 h 4647338"/>
              <a:gd name="connsiteX8" fmla="*/ 0 w 6140530"/>
              <a:gd name="connsiteY8" fmla="*/ 4180103 h 4647338"/>
              <a:gd name="connsiteX9" fmla="*/ 486444 w 6140530"/>
              <a:gd name="connsiteY9" fmla="*/ 3598665 h 4647338"/>
              <a:gd name="connsiteX10" fmla="*/ 701119 w 6140530"/>
              <a:gd name="connsiteY10" fmla="*/ 1679227 h 4647338"/>
              <a:gd name="connsiteX11" fmla="*/ 3354001 w 6140530"/>
              <a:gd name="connsiteY11" fmla="*/ 1219 h 4647338"/>
              <a:gd name="connsiteX0" fmla="*/ 3354001 w 6140530"/>
              <a:gd name="connsiteY0" fmla="*/ 1219 h 4647338"/>
              <a:gd name="connsiteX1" fmla="*/ 4854691 w 6140530"/>
              <a:gd name="connsiteY1" fmla="*/ 125683 h 4647338"/>
              <a:gd name="connsiteX2" fmla="*/ 6093602 w 6140530"/>
              <a:gd name="connsiteY2" fmla="*/ 1013600 h 4647338"/>
              <a:gd name="connsiteX3" fmla="*/ 6140530 w 6140530"/>
              <a:gd name="connsiteY3" fmla="*/ 1110875 h 4647338"/>
              <a:gd name="connsiteX4" fmla="*/ 6140530 w 6140530"/>
              <a:gd name="connsiteY4" fmla="*/ 3914197 h 4647338"/>
              <a:gd name="connsiteX5" fmla="*/ 6123285 w 6140530"/>
              <a:gd name="connsiteY5" fmla="*/ 3940855 h 4647338"/>
              <a:gd name="connsiteX6" fmla="*/ 6022119 w 6140530"/>
              <a:gd name="connsiteY6" fmla="*/ 4052713 h 4647338"/>
              <a:gd name="connsiteX7" fmla="*/ 2791676 w 6140530"/>
              <a:gd name="connsiteY7" fmla="*/ 4623624 h 4647338"/>
              <a:gd name="connsiteX8" fmla="*/ 0 w 6140530"/>
              <a:gd name="connsiteY8" fmla="*/ 4180103 h 4647338"/>
              <a:gd name="connsiteX9" fmla="*/ 486444 w 6140530"/>
              <a:gd name="connsiteY9" fmla="*/ 3598665 h 4647338"/>
              <a:gd name="connsiteX10" fmla="*/ 701119 w 6140530"/>
              <a:gd name="connsiteY10" fmla="*/ 1679227 h 4647338"/>
              <a:gd name="connsiteX11" fmla="*/ 3354001 w 6140530"/>
              <a:gd name="connsiteY11" fmla="*/ 1219 h 464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40530" h="4647338">
                <a:moveTo>
                  <a:pt x="3354001" y="1219"/>
                </a:moveTo>
                <a:cubicBezTo>
                  <a:pt x="4004435" y="-11736"/>
                  <a:pt x="4587960" y="81931"/>
                  <a:pt x="4854691" y="125683"/>
                </a:cubicBezTo>
                <a:cubicBezTo>
                  <a:pt x="5569674" y="248878"/>
                  <a:pt x="5884365" y="614355"/>
                  <a:pt x="6093602" y="1013600"/>
                </a:cubicBezTo>
                <a:lnTo>
                  <a:pt x="6140530" y="1110875"/>
                </a:lnTo>
                <a:lnTo>
                  <a:pt x="6140530" y="3914197"/>
                </a:lnTo>
                <a:lnTo>
                  <a:pt x="6123285" y="3940855"/>
                </a:lnTo>
                <a:cubicBezTo>
                  <a:pt x="6092119" y="3981849"/>
                  <a:pt x="6058441" y="4019304"/>
                  <a:pt x="6022119" y="4052713"/>
                </a:cubicBezTo>
                <a:cubicBezTo>
                  <a:pt x="5440967" y="4587251"/>
                  <a:pt x="4022382" y="4706012"/>
                  <a:pt x="2791676" y="4623624"/>
                </a:cubicBezTo>
                <a:cubicBezTo>
                  <a:pt x="1788243" y="4556450"/>
                  <a:pt x="990667" y="4345015"/>
                  <a:pt x="0" y="4180103"/>
                </a:cubicBezTo>
                <a:cubicBezTo>
                  <a:pt x="0" y="4180103"/>
                  <a:pt x="445100" y="4042167"/>
                  <a:pt x="486444" y="3598665"/>
                </a:cubicBezTo>
                <a:cubicBezTo>
                  <a:pt x="526106" y="3207312"/>
                  <a:pt x="513958" y="2340421"/>
                  <a:pt x="701119" y="1679227"/>
                </a:cubicBezTo>
                <a:cubicBezTo>
                  <a:pt x="1000026" y="340576"/>
                  <a:pt x="2269944" y="22811"/>
                  <a:pt x="3354001" y="12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757CFF1-20F6-4EF6-83FA-264F652F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47219">
            <a:off x="6227678" y="1604682"/>
            <a:ext cx="6095974" cy="4725794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47652"/>
              <a:gd name="connsiteY0" fmla="*/ 731902 h 764135"/>
              <a:gd name="connsiteX1" fmla="*/ 373741 w 847652"/>
              <a:gd name="connsiteY1" fmla="*/ 757848 h 764135"/>
              <a:gd name="connsiteX2" fmla="*/ 812900 w 847652"/>
              <a:gd name="connsiteY2" fmla="*/ 492088 h 764135"/>
              <a:gd name="connsiteX3" fmla="*/ 794101 w 847652"/>
              <a:gd name="connsiteY3" fmla="*/ 187195 h 764135"/>
              <a:gd name="connsiteX4" fmla="*/ 588282 w 847652"/>
              <a:gd name="connsiteY4" fmla="*/ 3537 h 764135"/>
              <a:gd name="connsiteX5" fmla="*/ 59263 w 847652"/>
              <a:gd name="connsiteY5" fmla="*/ 319863 h 764135"/>
              <a:gd name="connsiteX6" fmla="*/ 56596 w 847652"/>
              <a:gd name="connsiteY6" fmla="*/ 630854 h 764135"/>
              <a:gd name="connsiteX7" fmla="*/ 0 w 847652"/>
              <a:gd name="connsiteY7" fmla="*/ 731902 h 764135"/>
              <a:gd name="connsiteX0" fmla="*/ 0 w 843619"/>
              <a:gd name="connsiteY0" fmla="*/ 731902 h 766005"/>
              <a:gd name="connsiteX1" fmla="*/ 373741 w 843619"/>
              <a:gd name="connsiteY1" fmla="*/ 757848 h 766005"/>
              <a:gd name="connsiteX2" fmla="*/ 807052 w 843619"/>
              <a:gd name="connsiteY2" fmla="*/ 579654 h 766005"/>
              <a:gd name="connsiteX3" fmla="*/ 794101 w 843619"/>
              <a:gd name="connsiteY3" fmla="*/ 187195 h 766005"/>
              <a:gd name="connsiteX4" fmla="*/ 588282 w 843619"/>
              <a:gd name="connsiteY4" fmla="*/ 3537 h 766005"/>
              <a:gd name="connsiteX5" fmla="*/ 59263 w 843619"/>
              <a:gd name="connsiteY5" fmla="*/ 319863 h 766005"/>
              <a:gd name="connsiteX6" fmla="*/ 56596 w 843619"/>
              <a:gd name="connsiteY6" fmla="*/ 630854 h 766005"/>
              <a:gd name="connsiteX7" fmla="*/ 0 w 843619"/>
              <a:gd name="connsiteY7" fmla="*/ 731902 h 766005"/>
              <a:gd name="connsiteX0" fmla="*/ 0 w 838949"/>
              <a:gd name="connsiteY0" fmla="*/ 731902 h 764478"/>
              <a:gd name="connsiteX1" fmla="*/ 373741 w 838949"/>
              <a:gd name="connsiteY1" fmla="*/ 757848 h 764478"/>
              <a:gd name="connsiteX2" fmla="*/ 799956 w 838949"/>
              <a:gd name="connsiteY2" fmla="*/ 602289 h 764478"/>
              <a:gd name="connsiteX3" fmla="*/ 794101 w 838949"/>
              <a:gd name="connsiteY3" fmla="*/ 187195 h 764478"/>
              <a:gd name="connsiteX4" fmla="*/ 588282 w 838949"/>
              <a:gd name="connsiteY4" fmla="*/ 3537 h 764478"/>
              <a:gd name="connsiteX5" fmla="*/ 59263 w 838949"/>
              <a:gd name="connsiteY5" fmla="*/ 319863 h 764478"/>
              <a:gd name="connsiteX6" fmla="*/ 56596 w 838949"/>
              <a:gd name="connsiteY6" fmla="*/ 630854 h 764478"/>
              <a:gd name="connsiteX7" fmla="*/ 0 w 838949"/>
              <a:gd name="connsiteY7" fmla="*/ 731902 h 764478"/>
              <a:gd name="connsiteX0" fmla="*/ 0 w 844858"/>
              <a:gd name="connsiteY0" fmla="*/ 731902 h 764478"/>
              <a:gd name="connsiteX1" fmla="*/ 373741 w 844858"/>
              <a:gd name="connsiteY1" fmla="*/ 757848 h 764478"/>
              <a:gd name="connsiteX2" fmla="*/ 799956 w 844858"/>
              <a:gd name="connsiteY2" fmla="*/ 602289 h 764478"/>
              <a:gd name="connsiteX3" fmla="*/ 794101 w 844858"/>
              <a:gd name="connsiteY3" fmla="*/ 187195 h 764478"/>
              <a:gd name="connsiteX4" fmla="*/ 588282 w 844858"/>
              <a:gd name="connsiteY4" fmla="*/ 3537 h 764478"/>
              <a:gd name="connsiteX5" fmla="*/ 59263 w 844858"/>
              <a:gd name="connsiteY5" fmla="*/ 319863 h 764478"/>
              <a:gd name="connsiteX6" fmla="*/ 56596 w 844858"/>
              <a:gd name="connsiteY6" fmla="*/ 630854 h 764478"/>
              <a:gd name="connsiteX7" fmla="*/ 0 w 844858"/>
              <a:gd name="connsiteY7" fmla="*/ 731902 h 764478"/>
              <a:gd name="connsiteX0" fmla="*/ 0 w 841989"/>
              <a:gd name="connsiteY0" fmla="*/ 731902 h 763721"/>
              <a:gd name="connsiteX1" fmla="*/ 373741 w 841989"/>
              <a:gd name="connsiteY1" fmla="*/ 757848 h 763721"/>
              <a:gd name="connsiteX2" fmla="*/ 795517 w 841989"/>
              <a:gd name="connsiteY2" fmla="*/ 613716 h 763721"/>
              <a:gd name="connsiteX3" fmla="*/ 794101 w 841989"/>
              <a:gd name="connsiteY3" fmla="*/ 187195 h 763721"/>
              <a:gd name="connsiteX4" fmla="*/ 588282 w 841989"/>
              <a:gd name="connsiteY4" fmla="*/ 3537 h 763721"/>
              <a:gd name="connsiteX5" fmla="*/ 59263 w 841989"/>
              <a:gd name="connsiteY5" fmla="*/ 319863 h 763721"/>
              <a:gd name="connsiteX6" fmla="*/ 56596 w 841989"/>
              <a:gd name="connsiteY6" fmla="*/ 630854 h 763721"/>
              <a:gd name="connsiteX7" fmla="*/ 0 w 841989"/>
              <a:gd name="connsiteY7" fmla="*/ 731902 h 763721"/>
              <a:gd name="connsiteX0" fmla="*/ 0 w 836040"/>
              <a:gd name="connsiteY0" fmla="*/ 731902 h 763528"/>
              <a:gd name="connsiteX1" fmla="*/ 375521 w 836040"/>
              <a:gd name="connsiteY1" fmla="*/ 757630 h 763528"/>
              <a:gd name="connsiteX2" fmla="*/ 795517 w 836040"/>
              <a:gd name="connsiteY2" fmla="*/ 613716 h 763528"/>
              <a:gd name="connsiteX3" fmla="*/ 794101 w 836040"/>
              <a:gd name="connsiteY3" fmla="*/ 187195 h 763528"/>
              <a:gd name="connsiteX4" fmla="*/ 588282 w 836040"/>
              <a:gd name="connsiteY4" fmla="*/ 3537 h 763528"/>
              <a:gd name="connsiteX5" fmla="*/ 59263 w 836040"/>
              <a:gd name="connsiteY5" fmla="*/ 319863 h 763528"/>
              <a:gd name="connsiteX6" fmla="*/ 56596 w 836040"/>
              <a:gd name="connsiteY6" fmla="*/ 630854 h 763528"/>
              <a:gd name="connsiteX7" fmla="*/ 0 w 836040"/>
              <a:gd name="connsiteY7" fmla="*/ 731902 h 763528"/>
              <a:gd name="connsiteX0" fmla="*/ 0 w 836040"/>
              <a:gd name="connsiteY0" fmla="*/ 731902 h 761256"/>
              <a:gd name="connsiteX1" fmla="*/ 375521 w 836040"/>
              <a:gd name="connsiteY1" fmla="*/ 757630 h 761256"/>
              <a:gd name="connsiteX2" fmla="*/ 795517 w 836040"/>
              <a:gd name="connsiteY2" fmla="*/ 613716 h 761256"/>
              <a:gd name="connsiteX3" fmla="*/ 794101 w 836040"/>
              <a:gd name="connsiteY3" fmla="*/ 187195 h 761256"/>
              <a:gd name="connsiteX4" fmla="*/ 588282 w 836040"/>
              <a:gd name="connsiteY4" fmla="*/ 3537 h 761256"/>
              <a:gd name="connsiteX5" fmla="*/ 59263 w 836040"/>
              <a:gd name="connsiteY5" fmla="*/ 319863 h 761256"/>
              <a:gd name="connsiteX6" fmla="*/ 56596 w 836040"/>
              <a:gd name="connsiteY6" fmla="*/ 630854 h 761256"/>
              <a:gd name="connsiteX7" fmla="*/ 0 w 836040"/>
              <a:gd name="connsiteY7" fmla="*/ 731902 h 761256"/>
              <a:gd name="connsiteX0" fmla="*/ 794101 w 837028"/>
              <a:gd name="connsiteY0" fmla="*/ 187195 h 761256"/>
              <a:gd name="connsiteX1" fmla="*/ 588282 w 837028"/>
              <a:gd name="connsiteY1" fmla="*/ 3537 h 761256"/>
              <a:gd name="connsiteX2" fmla="*/ 59263 w 837028"/>
              <a:gd name="connsiteY2" fmla="*/ 319863 h 761256"/>
              <a:gd name="connsiteX3" fmla="*/ 56596 w 837028"/>
              <a:gd name="connsiteY3" fmla="*/ 630854 h 761256"/>
              <a:gd name="connsiteX4" fmla="*/ 0 w 837028"/>
              <a:gd name="connsiteY4" fmla="*/ 731902 h 761256"/>
              <a:gd name="connsiteX5" fmla="*/ 375521 w 837028"/>
              <a:gd name="connsiteY5" fmla="*/ 757630 h 761256"/>
              <a:gd name="connsiteX6" fmla="*/ 795517 w 837028"/>
              <a:gd name="connsiteY6" fmla="*/ 613716 h 761256"/>
              <a:gd name="connsiteX7" fmla="*/ 806268 w 837028"/>
              <a:gd name="connsiteY7" fmla="*/ 201919 h 761256"/>
              <a:gd name="connsiteX0" fmla="*/ 794101 w 795517"/>
              <a:gd name="connsiteY0" fmla="*/ 187195 h 761256"/>
              <a:gd name="connsiteX1" fmla="*/ 588282 w 795517"/>
              <a:gd name="connsiteY1" fmla="*/ 3537 h 761256"/>
              <a:gd name="connsiteX2" fmla="*/ 59263 w 795517"/>
              <a:gd name="connsiteY2" fmla="*/ 319863 h 761256"/>
              <a:gd name="connsiteX3" fmla="*/ 56596 w 795517"/>
              <a:gd name="connsiteY3" fmla="*/ 630854 h 761256"/>
              <a:gd name="connsiteX4" fmla="*/ 0 w 795517"/>
              <a:gd name="connsiteY4" fmla="*/ 731902 h 761256"/>
              <a:gd name="connsiteX5" fmla="*/ 375521 w 795517"/>
              <a:gd name="connsiteY5" fmla="*/ 757630 h 761256"/>
              <a:gd name="connsiteX6" fmla="*/ 795517 w 795517"/>
              <a:gd name="connsiteY6" fmla="*/ 613716 h 761256"/>
              <a:gd name="connsiteX0" fmla="*/ 794101 w 811137"/>
              <a:gd name="connsiteY0" fmla="*/ 187195 h 764776"/>
              <a:gd name="connsiteX1" fmla="*/ 588282 w 811137"/>
              <a:gd name="connsiteY1" fmla="*/ 3537 h 764776"/>
              <a:gd name="connsiteX2" fmla="*/ 59263 w 811137"/>
              <a:gd name="connsiteY2" fmla="*/ 319863 h 764776"/>
              <a:gd name="connsiteX3" fmla="*/ 56596 w 811137"/>
              <a:gd name="connsiteY3" fmla="*/ 630854 h 764776"/>
              <a:gd name="connsiteX4" fmla="*/ 0 w 811137"/>
              <a:gd name="connsiteY4" fmla="*/ 731902 h 764776"/>
              <a:gd name="connsiteX5" fmla="*/ 375521 w 811137"/>
              <a:gd name="connsiteY5" fmla="*/ 757630 h 764776"/>
              <a:gd name="connsiteX6" fmla="*/ 811137 w 811137"/>
              <a:gd name="connsiteY6" fmla="*/ 595001 h 764776"/>
              <a:gd name="connsiteX0" fmla="*/ 794101 w 811137"/>
              <a:gd name="connsiteY0" fmla="*/ 187195 h 764776"/>
              <a:gd name="connsiteX1" fmla="*/ 588282 w 811137"/>
              <a:gd name="connsiteY1" fmla="*/ 3537 h 764776"/>
              <a:gd name="connsiteX2" fmla="*/ 59263 w 811137"/>
              <a:gd name="connsiteY2" fmla="*/ 319863 h 764776"/>
              <a:gd name="connsiteX3" fmla="*/ 56596 w 811137"/>
              <a:gd name="connsiteY3" fmla="*/ 630854 h 764776"/>
              <a:gd name="connsiteX4" fmla="*/ 0 w 811137"/>
              <a:gd name="connsiteY4" fmla="*/ 731902 h 764776"/>
              <a:gd name="connsiteX5" fmla="*/ 375521 w 811137"/>
              <a:gd name="connsiteY5" fmla="*/ 757630 h 764776"/>
              <a:gd name="connsiteX6" fmla="*/ 811137 w 811137"/>
              <a:gd name="connsiteY6" fmla="*/ 595001 h 764776"/>
              <a:gd name="connsiteX0" fmla="*/ 794101 w 811137"/>
              <a:gd name="connsiteY0" fmla="*/ 187195 h 760393"/>
              <a:gd name="connsiteX1" fmla="*/ 588282 w 811137"/>
              <a:gd name="connsiteY1" fmla="*/ 3537 h 760393"/>
              <a:gd name="connsiteX2" fmla="*/ 59263 w 811137"/>
              <a:gd name="connsiteY2" fmla="*/ 319863 h 760393"/>
              <a:gd name="connsiteX3" fmla="*/ 56596 w 811137"/>
              <a:gd name="connsiteY3" fmla="*/ 630854 h 760393"/>
              <a:gd name="connsiteX4" fmla="*/ 0 w 811137"/>
              <a:gd name="connsiteY4" fmla="*/ 731902 h 760393"/>
              <a:gd name="connsiteX5" fmla="*/ 375521 w 811137"/>
              <a:gd name="connsiteY5" fmla="*/ 757630 h 760393"/>
              <a:gd name="connsiteX6" fmla="*/ 811137 w 811137"/>
              <a:gd name="connsiteY6" fmla="*/ 595001 h 760393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75015 w 811137"/>
              <a:gd name="connsiteY0" fmla="*/ 150490 h 761199"/>
              <a:gd name="connsiteX1" fmla="*/ 588282 w 811137"/>
              <a:gd name="connsiteY1" fmla="*/ 5290 h 761199"/>
              <a:gd name="connsiteX2" fmla="*/ 59263 w 811137"/>
              <a:gd name="connsiteY2" fmla="*/ 321616 h 761199"/>
              <a:gd name="connsiteX3" fmla="*/ 56596 w 811137"/>
              <a:gd name="connsiteY3" fmla="*/ 632607 h 761199"/>
              <a:gd name="connsiteX4" fmla="*/ 0 w 811137"/>
              <a:gd name="connsiteY4" fmla="*/ 733655 h 761199"/>
              <a:gd name="connsiteX5" fmla="*/ 375521 w 811137"/>
              <a:gd name="connsiteY5" fmla="*/ 759383 h 761199"/>
              <a:gd name="connsiteX6" fmla="*/ 811137 w 811137"/>
              <a:gd name="connsiteY6" fmla="*/ 596754 h 761199"/>
              <a:gd name="connsiteX0" fmla="*/ 775015 w 811137"/>
              <a:gd name="connsiteY0" fmla="*/ 148838 h 759547"/>
              <a:gd name="connsiteX1" fmla="*/ 588282 w 811137"/>
              <a:gd name="connsiteY1" fmla="*/ 3638 h 759547"/>
              <a:gd name="connsiteX2" fmla="*/ 59263 w 811137"/>
              <a:gd name="connsiteY2" fmla="*/ 319964 h 759547"/>
              <a:gd name="connsiteX3" fmla="*/ 56596 w 811137"/>
              <a:gd name="connsiteY3" fmla="*/ 630955 h 759547"/>
              <a:gd name="connsiteX4" fmla="*/ 0 w 811137"/>
              <a:gd name="connsiteY4" fmla="*/ 732003 h 759547"/>
              <a:gd name="connsiteX5" fmla="*/ 375521 w 811137"/>
              <a:gd name="connsiteY5" fmla="*/ 757731 h 759547"/>
              <a:gd name="connsiteX6" fmla="*/ 811137 w 811137"/>
              <a:gd name="connsiteY6" fmla="*/ 595102 h 759547"/>
              <a:gd name="connsiteX0" fmla="*/ 775015 w 811137"/>
              <a:gd name="connsiteY0" fmla="*/ 149039 h 759748"/>
              <a:gd name="connsiteX1" fmla="*/ 588282 w 811137"/>
              <a:gd name="connsiteY1" fmla="*/ 3839 h 759748"/>
              <a:gd name="connsiteX2" fmla="*/ 59263 w 811137"/>
              <a:gd name="connsiteY2" fmla="*/ 320165 h 759748"/>
              <a:gd name="connsiteX3" fmla="*/ 56596 w 811137"/>
              <a:gd name="connsiteY3" fmla="*/ 631156 h 759748"/>
              <a:gd name="connsiteX4" fmla="*/ 0 w 811137"/>
              <a:gd name="connsiteY4" fmla="*/ 732204 h 759748"/>
              <a:gd name="connsiteX5" fmla="*/ 375521 w 811137"/>
              <a:gd name="connsiteY5" fmla="*/ 757932 h 759748"/>
              <a:gd name="connsiteX6" fmla="*/ 811137 w 811137"/>
              <a:gd name="connsiteY6" fmla="*/ 595303 h 759748"/>
              <a:gd name="connsiteX0" fmla="*/ 775015 w 811137"/>
              <a:gd name="connsiteY0" fmla="*/ 148071 h 758780"/>
              <a:gd name="connsiteX1" fmla="*/ 588282 w 811137"/>
              <a:gd name="connsiteY1" fmla="*/ 2871 h 758780"/>
              <a:gd name="connsiteX2" fmla="*/ 59263 w 811137"/>
              <a:gd name="connsiteY2" fmla="*/ 319197 h 758780"/>
              <a:gd name="connsiteX3" fmla="*/ 56596 w 811137"/>
              <a:gd name="connsiteY3" fmla="*/ 630188 h 758780"/>
              <a:gd name="connsiteX4" fmla="*/ 0 w 811137"/>
              <a:gd name="connsiteY4" fmla="*/ 731236 h 758780"/>
              <a:gd name="connsiteX5" fmla="*/ 375521 w 811137"/>
              <a:gd name="connsiteY5" fmla="*/ 756964 h 758780"/>
              <a:gd name="connsiteX6" fmla="*/ 811137 w 811137"/>
              <a:gd name="connsiteY6" fmla="*/ 594335 h 758780"/>
              <a:gd name="connsiteX0" fmla="*/ 775015 w 811137"/>
              <a:gd name="connsiteY0" fmla="*/ 148702 h 759411"/>
              <a:gd name="connsiteX1" fmla="*/ 588282 w 811137"/>
              <a:gd name="connsiteY1" fmla="*/ 3502 h 759411"/>
              <a:gd name="connsiteX2" fmla="*/ 59263 w 811137"/>
              <a:gd name="connsiteY2" fmla="*/ 319828 h 759411"/>
              <a:gd name="connsiteX3" fmla="*/ 56596 w 811137"/>
              <a:gd name="connsiteY3" fmla="*/ 630819 h 759411"/>
              <a:gd name="connsiteX4" fmla="*/ 0 w 811137"/>
              <a:gd name="connsiteY4" fmla="*/ 731867 h 759411"/>
              <a:gd name="connsiteX5" fmla="*/ 375521 w 811137"/>
              <a:gd name="connsiteY5" fmla="*/ 757595 h 759411"/>
              <a:gd name="connsiteX6" fmla="*/ 811137 w 811137"/>
              <a:gd name="connsiteY6" fmla="*/ 594966 h 759411"/>
              <a:gd name="connsiteX0" fmla="*/ 775683 w 811137"/>
              <a:gd name="connsiteY0" fmla="*/ 146832 h 759671"/>
              <a:gd name="connsiteX1" fmla="*/ 588282 w 811137"/>
              <a:gd name="connsiteY1" fmla="*/ 3762 h 759671"/>
              <a:gd name="connsiteX2" fmla="*/ 59263 w 811137"/>
              <a:gd name="connsiteY2" fmla="*/ 320088 h 759671"/>
              <a:gd name="connsiteX3" fmla="*/ 56596 w 811137"/>
              <a:gd name="connsiteY3" fmla="*/ 631079 h 759671"/>
              <a:gd name="connsiteX4" fmla="*/ 0 w 811137"/>
              <a:gd name="connsiteY4" fmla="*/ 732127 h 759671"/>
              <a:gd name="connsiteX5" fmla="*/ 375521 w 811137"/>
              <a:gd name="connsiteY5" fmla="*/ 757855 h 759671"/>
              <a:gd name="connsiteX6" fmla="*/ 811137 w 811137"/>
              <a:gd name="connsiteY6" fmla="*/ 595226 h 759671"/>
              <a:gd name="connsiteX0" fmla="*/ 775683 w 811137"/>
              <a:gd name="connsiteY0" fmla="*/ 143132 h 755971"/>
              <a:gd name="connsiteX1" fmla="*/ 588282 w 811137"/>
              <a:gd name="connsiteY1" fmla="*/ 62 h 755971"/>
              <a:gd name="connsiteX2" fmla="*/ 59263 w 811137"/>
              <a:gd name="connsiteY2" fmla="*/ 316388 h 755971"/>
              <a:gd name="connsiteX3" fmla="*/ 56596 w 811137"/>
              <a:gd name="connsiteY3" fmla="*/ 627379 h 755971"/>
              <a:gd name="connsiteX4" fmla="*/ 0 w 811137"/>
              <a:gd name="connsiteY4" fmla="*/ 728427 h 755971"/>
              <a:gd name="connsiteX5" fmla="*/ 375521 w 811137"/>
              <a:gd name="connsiteY5" fmla="*/ 754155 h 755971"/>
              <a:gd name="connsiteX6" fmla="*/ 811137 w 811137"/>
              <a:gd name="connsiteY6" fmla="*/ 591526 h 755971"/>
              <a:gd name="connsiteX0" fmla="*/ 775683 w 811137"/>
              <a:gd name="connsiteY0" fmla="*/ 143690 h 756529"/>
              <a:gd name="connsiteX1" fmla="*/ 588282 w 811137"/>
              <a:gd name="connsiteY1" fmla="*/ 620 h 756529"/>
              <a:gd name="connsiteX2" fmla="*/ 59263 w 811137"/>
              <a:gd name="connsiteY2" fmla="*/ 316946 h 756529"/>
              <a:gd name="connsiteX3" fmla="*/ 56596 w 811137"/>
              <a:gd name="connsiteY3" fmla="*/ 627937 h 756529"/>
              <a:gd name="connsiteX4" fmla="*/ 0 w 811137"/>
              <a:gd name="connsiteY4" fmla="*/ 728985 h 756529"/>
              <a:gd name="connsiteX5" fmla="*/ 375521 w 811137"/>
              <a:gd name="connsiteY5" fmla="*/ 754713 h 756529"/>
              <a:gd name="connsiteX6" fmla="*/ 811137 w 811137"/>
              <a:gd name="connsiteY6" fmla="*/ 592084 h 756529"/>
              <a:gd name="connsiteX0" fmla="*/ 775683 w 811137"/>
              <a:gd name="connsiteY0" fmla="*/ 144363 h 757202"/>
              <a:gd name="connsiteX1" fmla="*/ 588282 w 811137"/>
              <a:gd name="connsiteY1" fmla="*/ 1293 h 757202"/>
              <a:gd name="connsiteX2" fmla="*/ 59263 w 811137"/>
              <a:gd name="connsiteY2" fmla="*/ 317619 h 757202"/>
              <a:gd name="connsiteX3" fmla="*/ 56596 w 811137"/>
              <a:gd name="connsiteY3" fmla="*/ 628610 h 757202"/>
              <a:gd name="connsiteX4" fmla="*/ 0 w 811137"/>
              <a:gd name="connsiteY4" fmla="*/ 729658 h 757202"/>
              <a:gd name="connsiteX5" fmla="*/ 375521 w 811137"/>
              <a:gd name="connsiteY5" fmla="*/ 755386 h 757202"/>
              <a:gd name="connsiteX6" fmla="*/ 811137 w 811137"/>
              <a:gd name="connsiteY6" fmla="*/ 592757 h 757202"/>
              <a:gd name="connsiteX0" fmla="*/ 775683 w 811137"/>
              <a:gd name="connsiteY0" fmla="*/ 145620 h 758459"/>
              <a:gd name="connsiteX1" fmla="*/ 588282 w 811137"/>
              <a:gd name="connsiteY1" fmla="*/ 2550 h 758459"/>
              <a:gd name="connsiteX2" fmla="*/ 59263 w 811137"/>
              <a:gd name="connsiteY2" fmla="*/ 318876 h 758459"/>
              <a:gd name="connsiteX3" fmla="*/ 56596 w 811137"/>
              <a:gd name="connsiteY3" fmla="*/ 629867 h 758459"/>
              <a:gd name="connsiteX4" fmla="*/ 0 w 811137"/>
              <a:gd name="connsiteY4" fmla="*/ 730915 h 758459"/>
              <a:gd name="connsiteX5" fmla="*/ 375521 w 811137"/>
              <a:gd name="connsiteY5" fmla="*/ 756643 h 758459"/>
              <a:gd name="connsiteX6" fmla="*/ 811137 w 811137"/>
              <a:gd name="connsiteY6" fmla="*/ 594014 h 758459"/>
              <a:gd name="connsiteX0" fmla="*/ 775683 w 811137"/>
              <a:gd name="connsiteY0" fmla="*/ 147658 h 760497"/>
              <a:gd name="connsiteX1" fmla="*/ 588282 w 811137"/>
              <a:gd name="connsiteY1" fmla="*/ 4588 h 760497"/>
              <a:gd name="connsiteX2" fmla="*/ 59263 w 811137"/>
              <a:gd name="connsiteY2" fmla="*/ 320914 h 760497"/>
              <a:gd name="connsiteX3" fmla="*/ 56596 w 811137"/>
              <a:gd name="connsiteY3" fmla="*/ 631905 h 760497"/>
              <a:gd name="connsiteX4" fmla="*/ 0 w 811137"/>
              <a:gd name="connsiteY4" fmla="*/ 732953 h 760497"/>
              <a:gd name="connsiteX5" fmla="*/ 375521 w 811137"/>
              <a:gd name="connsiteY5" fmla="*/ 758681 h 760497"/>
              <a:gd name="connsiteX6" fmla="*/ 811137 w 811137"/>
              <a:gd name="connsiteY6" fmla="*/ 596052 h 760497"/>
              <a:gd name="connsiteX0" fmla="*/ 775683 w 811137"/>
              <a:gd name="connsiteY0" fmla="*/ 148140 h 760979"/>
              <a:gd name="connsiteX1" fmla="*/ 588282 w 811137"/>
              <a:gd name="connsiteY1" fmla="*/ 5070 h 760979"/>
              <a:gd name="connsiteX2" fmla="*/ 59263 w 811137"/>
              <a:gd name="connsiteY2" fmla="*/ 321396 h 760979"/>
              <a:gd name="connsiteX3" fmla="*/ 56596 w 811137"/>
              <a:gd name="connsiteY3" fmla="*/ 632387 h 760979"/>
              <a:gd name="connsiteX4" fmla="*/ 0 w 811137"/>
              <a:gd name="connsiteY4" fmla="*/ 733435 h 760979"/>
              <a:gd name="connsiteX5" fmla="*/ 375521 w 811137"/>
              <a:gd name="connsiteY5" fmla="*/ 759163 h 760979"/>
              <a:gd name="connsiteX6" fmla="*/ 811137 w 811137"/>
              <a:gd name="connsiteY6" fmla="*/ 596534 h 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137" h="760979">
                <a:moveTo>
                  <a:pt x="775683" y="148140"/>
                </a:moveTo>
                <a:cubicBezTo>
                  <a:pt x="762064" y="122193"/>
                  <a:pt x="722979" y="17335"/>
                  <a:pt x="588282" y="5070"/>
                </a:cubicBezTo>
                <a:cubicBezTo>
                  <a:pt x="465944" y="-6070"/>
                  <a:pt x="93839" y="-29505"/>
                  <a:pt x="59263" y="321396"/>
                </a:cubicBezTo>
                <a:cubicBezTo>
                  <a:pt x="43357" y="430362"/>
                  <a:pt x="56596" y="569046"/>
                  <a:pt x="56596" y="632387"/>
                </a:cubicBezTo>
                <a:cubicBezTo>
                  <a:pt x="57073" y="704110"/>
                  <a:pt x="0" y="733435"/>
                  <a:pt x="0" y="733435"/>
                </a:cubicBezTo>
                <a:cubicBezTo>
                  <a:pt x="133360" y="743770"/>
                  <a:pt x="261604" y="767731"/>
                  <a:pt x="375521" y="759163"/>
                </a:cubicBezTo>
                <a:cubicBezTo>
                  <a:pt x="474122" y="751747"/>
                  <a:pt x="716355" y="732274"/>
                  <a:pt x="811137" y="596534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A420-EBC2-475A-B5F6-1915095B1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81631" flipH="1">
            <a:off x="4128647" y="500208"/>
            <a:ext cx="5016912" cy="227181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66451 w 1286279"/>
              <a:gd name="connsiteY0" fmla="*/ 861647 h 861647"/>
              <a:gd name="connsiteX1" fmla="*/ 858856 w 1286279"/>
              <a:gd name="connsiteY1" fmla="*/ 791733 h 861647"/>
              <a:gd name="connsiteX2" fmla="*/ 1217662 w 1286279"/>
              <a:gd name="connsiteY2" fmla="*/ 618950 h 861647"/>
              <a:gd name="connsiteX3" fmla="*/ 1216615 w 1286279"/>
              <a:gd name="connsiteY3" fmla="*/ 181371 h 861647"/>
              <a:gd name="connsiteX4" fmla="*/ 497287 w 1286279"/>
              <a:gd name="connsiteY4" fmla="*/ 21065 h 861647"/>
              <a:gd name="connsiteX5" fmla="*/ 1905 w 1286279"/>
              <a:gd name="connsiteY5" fmla="*/ 582684 h 861647"/>
              <a:gd name="connsiteX6" fmla="*/ 583488 w 1286279"/>
              <a:gd name="connsiteY6" fmla="*/ 725820 h 861647"/>
              <a:gd name="connsiteX7" fmla="*/ 666451 w 1286279"/>
              <a:gd name="connsiteY7" fmla="*/ 861647 h 861647"/>
              <a:gd name="connsiteX0" fmla="*/ 676619 w 1296447"/>
              <a:gd name="connsiteY0" fmla="*/ 861647 h 861647"/>
              <a:gd name="connsiteX1" fmla="*/ 869024 w 1296447"/>
              <a:gd name="connsiteY1" fmla="*/ 791733 h 861647"/>
              <a:gd name="connsiteX2" fmla="*/ 1227830 w 1296447"/>
              <a:gd name="connsiteY2" fmla="*/ 618950 h 861647"/>
              <a:gd name="connsiteX3" fmla="*/ 1226783 w 1296447"/>
              <a:gd name="connsiteY3" fmla="*/ 181371 h 861647"/>
              <a:gd name="connsiteX4" fmla="*/ 507455 w 1296447"/>
              <a:gd name="connsiteY4" fmla="*/ 21065 h 861647"/>
              <a:gd name="connsiteX5" fmla="*/ 12073 w 1296447"/>
              <a:gd name="connsiteY5" fmla="*/ 582684 h 861647"/>
              <a:gd name="connsiteX6" fmla="*/ 593656 w 1296447"/>
              <a:gd name="connsiteY6" fmla="*/ 725820 h 861647"/>
              <a:gd name="connsiteX7" fmla="*/ 676619 w 1296447"/>
              <a:gd name="connsiteY7" fmla="*/ 861647 h 861647"/>
              <a:gd name="connsiteX0" fmla="*/ 679058 w 1298886"/>
              <a:gd name="connsiteY0" fmla="*/ 861647 h 861647"/>
              <a:gd name="connsiteX1" fmla="*/ 871463 w 1298886"/>
              <a:gd name="connsiteY1" fmla="*/ 791733 h 861647"/>
              <a:gd name="connsiteX2" fmla="*/ 1230269 w 1298886"/>
              <a:gd name="connsiteY2" fmla="*/ 618950 h 861647"/>
              <a:gd name="connsiteX3" fmla="*/ 1229222 w 1298886"/>
              <a:gd name="connsiteY3" fmla="*/ 181371 h 861647"/>
              <a:gd name="connsiteX4" fmla="*/ 509894 w 1298886"/>
              <a:gd name="connsiteY4" fmla="*/ 21065 h 861647"/>
              <a:gd name="connsiteX5" fmla="*/ 14512 w 1298886"/>
              <a:gd name="connsiteY5" fmla="*/ 582684 h 861647"/>
              <a:gd name="connsiteX6" fmla="*/ 596095 w 1298886"/>
              <a:gd name="connsiteY6" fmla="*/ 725820 h 861647"/>
              <a:gd name="connsiteX7" fmla="*/ 679058 w 1298886"/>
              <a:gd name="connsiteY7" fmla="*/ 861647 h 861647"/>
              <a:gd name="connsiteX0" fmla="*/ 679145 w 1305009"/>
              <a:gd name="connsiteY0" fmla="*/ 863804 h 863804"/>
              <a:gd name="connsiteX1" fmla="*/ 871550 w 1305009"/>
              <a:gd name="connsiteY1" fmla="*/ 793890 h 863804"/>
              <a:gd name="connsiteX2" fmla="*/ 1230356 w 1305009"/>
              <a:gd name="connsiteY2" fmla="*/ 621107 h 863804"/>
              <a:gd name="connsiteX3" fmla="*/ 1246771 w 1305009"/>
              <a:gd name="connsiteY3" fmla="*/ 172583 h 863804"/>
              <a:gd name="connsiteX4" fmla="*/ 509981 w 1305009"/>
              <a:gd name="connsiteY4" fmla="*/ 23222 h 863804"/>
              <a:gd name="connsiteX5" fmla="*/ 14599 w 1305009"/>
              <a:gd name="connsiteY5" fmla="*/ 584841 h 863804"/>
              <a:gd name="connsiteX6" fmla="*/ 596182 w 1305009"/>
              <a:gd name="connsiteY6" fmla="*/ 727977 h 863804"/>
              <a:gd name="connsiteX7" fmla="*/ 679145 w 1305009"/>
              <a:gd name="connsiteY7" fmla="*/ 863804 h 863804"/>
              <a:gd name="connsiteX0" fmla="*/ 679230 w 1311184"/>
              <a:gd name="connsiteY0" fmla="*/ 843802 h 843802"/>
              <a:gd name="connsiteX1" fmla="*/ 871635 w 1311184"/>
              <a:gd name="connsiteY1" fmla="*/ 773888 h 843802"/>
              <a:gd name="connsiteX2" fmla="*/ 1230441 w 1311184"/>
              <a:gd name="connsiteY2" fmla="*/ 601105 h 843802"/>
              <a:gd name="connsiteX3" fmla="*/ 1246856 w 1311184"/>
              <a:gd name="connsiteY3" fmla="*/ 152581 h 843802"/>
              <a:gd name="connsiteX4" fmla="*/ 507394 w 1311184"/>
              <a:gd name="connsiteY4" fmla="*/ 22407 h 843802"/>
              <a:gd name="connsiteX5" fmla="*/ 14684 w 1311184"/>
              <a:gd name="connsiteY5" fmla="*/ 564839 h 843802"/>
              <a:gd name="connsiteX6" fmla="*/ 596267 w 1311184"/>
              <a:gd name="connsiteY6" fmla="*/ 707975 h 843802"/>
              <a:gd name="connsiteX7" fmla="*/ 679230 w 1311184"/>
              <a:gd name="connsiteY7" fmla="*/ 843802 h 843802"/>
              <a:gd name="connsiteX0" fmla="*/ 680987 w 1312941"/>
              <a:gd name="connsiteY0" fmla="*/ 832452 h 832452"/>
              <a:gd name="connsiteX1" fmla="*/ 873392 w 1312941"/>
              <a:gd name="connsiteY1" fmla="*/ 762538 h 832452"/>
              <a:gd name="connsiteX2" fmla="*/ 1232198 w 1312941"/>
              <a:gd name="connsiteY2" fmla="*/ 589755 h 832452"/>
              <a:gd name="connsiteX3" fmla="*/ 1248613 w 1312941"/>
              <a:gd name="connsiteY3" fmla="*/ 141231 h 832452"/>
              <a:gd name="connsiteX4" fmla="*/ 509151 w 1312941"/>
              <a:gd name="connsiteY4" fmla="*/ 11057 h 832452"/>
              <a:gd name="connsiteX5" fmla="*/ 16441 w 1312941"/>
              <a:gd name="connsiteY5" fmla="*/ 553489 h 832452"/>
              <a:gd name="connsiteX6" fmla="*/ 598024 w 1312941"/>
              <a:gd name="connsiteY6" fmla="*/ 696625 h 832452"/>
              <a:gd name="connsiteX7" fmla="*/ 680987 w 1312941"/>
              <a:gd name="connsiteY7" fmla="*/ 832452 h 832452"/>
              <a:gd name="connsiteX0" fmla="*/ 682950 w 1314904"/>
              <a:gd name="connsiteY0" fmla="*/ 830411 h 830411"/>
              <a:gd name="connsiteX1" fmla="*/ 875355 w 1314904"/>
              <a:gd name="connsiteY1" fmla="*/ 760497 h 830411"/>
              <a:gd name="connsiteX2" fmla="*/ 1234161 w 1314904"/>
              <a:gd name="connsiteY2" fmla="*/ 587714 h 830411"/>
              <a:gd name="connsiteX3" fmla="*/ 1250576 w 1314904"/>
              <a:gd name="connsiteY3" fmla="*/ 139190 h 830411"/>
              <a:gd name="connsiteX4" fmla="*/ 511114 w 1314904"/>
              <a:gd name="connsiteY4" fmla="*/ 9016 h 830411"/>
              <a:gd name="connsiteX5" fmla="*/ 18404 w 1314904"/>
              <a:gd name="connsiteY5" fmla="*/ 551448 h 830411"/>
              <a:gd name="connsiteX6" fmla="*/ 599987 w 1314904"/>
              <a:gd name="connsiteY6" fmla="*/ 694584 h 830411"/>
              <a:gd name="connsiteX7" fmla="*/ 682950 w 1314904"/>
              <a:gd name="connsiteY7" fmla="*/ 830411 h 830411"/>
              <a:gd name="connsiteX0" fmla="*/ 683968 w 1317367"/>
              <a:gd name="connsiteY0" fmla="*/ 798885 h 798885"/>
              <a:gd name="connsiteX1" fmla="*/ 876373 w 1317367"/>
              <a:gd name="connsiteY1" fmla="*/ 728971 h 798885"/>
              <a:gd name="connsiteX2" fmla="*/ 1235179 w 1317367"/>
              <a:gd name="connsiteY2" fmla="*/ 556188 h 798885"/>
              <a:gd name="connsiteX3" fmla="*/ 1251594 w 1317367"/>
              <a:gd name="connsiteY3" fmla="*/ 107664 h 798885"/>
              <a:gd name="connsiteX4" fmla="*/ 492226 w 1317367"/>
              <a:gd name="connsiteY4" fmla="*/ 12344 h 798885"/>
              <a:gd name="connsiteX5" fmla="*/ 19422 w 1317367"/>
              <a:gd name="connsiteY5" fmla="*/ 519922 h 798885"/>
              <a:gd name="connsiteX6" fmla="*/ 601005 w 1317367"/>
              <a:gd name="connsiteY6" fmla="*/ 663058 h 798885"/>
              <a:gd name="connsiteX7" fmla="*/ 683968 w 1317367"/>
              <a:gd name="connsiteY7" fmla="*/ 798885 h 798885"/>
              <a:gd name="connsiteX0" fmla="*/ 686384 w 1319783"/>
              <a:gd name="connsiteY0" fmla="*/ 802389 h 802389"/>
              <a:gd name="connsiteX1" fmla="*/ 878789 w 1319783"/>
              <a:gd name="connsiteY1" fmla="*/ 732475 h 802389"/>
              <a:gd name="connsiteX2" fmla="*/ 1237595 w 1319783"/>
              <a:gd name="connsiteY2" fmla="*/ 559692 h 802389"/>
              <a:gd name="connsiteX3" fmla="*/ 1254010 w 1319783"/>
              <a:gd name="connsiteY3" fmla="*/ 111168 h 802389"/>
              <a:gd name="connsiteX4" fmla="*/ 494642 w 1319783"/>
              <a:gd name="connsiteY4" fmla="*/ 15848 h 802389"/>
              <a:gd name="connsiteX5" fmla="*/ 21838 w 1319783"/>
              <a:gd name="connsiteY5" fmla="*/ 523426 h 802389"/>
              <a:gd name="connsiteX6" fmla="*/ 603421 w 1319783"/>
              <a:gd name="connsiteY6" fmla="*/ 666562 h 802389"/>
              <a:gd name="connsiteX7" fmla="*/ 686384 w 1319783"/>
              <a:gd name="connsiteY7" fmla="*/ 802389 h 802389"/>
              <a:gd name="connsiteX0" fmla="*/ 702121 w 1335520"/>
              <a:gd name="connsiteY0" fmla="*/ 811669 h 811669"/>
              <a:gd name="connsiteX1" fmla="*/ 894526 w 1335520"/>
              <a:gd name="connsiteY1" fmla="*/ 741755 h 811669"/>
              <a:gd name="connsiteX2" fmla="*/ 1253332 w 1335520"/>
              <a:gd name="connsiteY2" fmla="*/ 568972 h 811669"/>
              <a:gd name="connsiteX3" fmla="*/ 1269747 w 1335520"/>
              <a:gd name="connsiteY3" fmla="*/ 120448 h 811669"/>
              <a:gd name="connsiteX4" fmla="*/ 510379 w 1335520"/>
              <a:gd name="connsiteY4" fmla="*/ 25128 h 811669"/>
              <a:gd name="connsiteX5" fmla="*/ 14706 w 1335520"/>
              <a:gd name="connsiteY5" fmla="*/ 506178 h 811669"/>
              <a:gd name="connsiteX6" fmla="*/ 619158 w 1335520"/>
              <a:gd name="connsiteY6" fmla="*/ 675842 h 811669"/>
              <a:gd name="connsiteX7" fmla="*/ 702121 w 1335520"/>
              <a:gd name="connsiteY7" fmla="*/ 811669 h 811669"/>
              <a:gd name="connsiteX0" fmla="*/ 706485 w 1339884"/>
              <a:gd name="connsiteY0" fmla="*/ 811669 h 811669"/>
              <a:gd name="connsiteX1" fmla="*/ 898890 w 1339884"/>
              <a:gd name="connsiteY1" fmla="*/ 741755 h 811669"/>
              <a:gd name="connsiteX2" fmla="*/ 1257696 w 1339884"/>
              <a:gd name="connsiteY2" fmla="*/ 568972 h 811669"/>
              <a:gd name="connsiteX3" fmla="*/ 1274111 w 1339884"/>
              <a:gd name="connsiteY3" fmla="*/ 120448 h 811669"/>
              <a:gd name="connsiteX4" fmla="*/ 514743 w 1339884"/>
              <a:gd name="connsiteY4" fmla="*/ 25128 h 811669"/>
              <a:gd name="connsiteX5" fmla="*/ 19070 w 1339884"/>
              <a:gd name="connsiteY5" fmla="*/ 506178 h 811669"/>
              <a:gd name="connsiteX6" fmla="*/ 623522 w 1339884"/>
              <a:gd name="connsiteY6" fmla="*/ 675842 h 811669"/>
              <a:gd name="connsiteX7" fmla="*/ 706485 w 1339884"/>
              <a:gd name="connsiteY7" fmla="*/ 811669 h 811669"/>
              <a:gd name="connsiteX0" fmla="*/ 706273 w 1339672"/>
              <a:gd name="connsiteY0" fmla="*/ 799317 h 799317"/>
              <a:gd name="connsiteX1" fmla="*/ 898678 w 1339672"/>
              <a:gd name="connsiteY1" fmla="*/ 729403 h 799317"/>
              <a:gd name="connsiteX2" fmla="*/ 1257484 w 1339672"/>
              <a:gd name="connsiteY2" fmla="*/ 556620 h 799317"/>
              <a:gd name="connsiteX3" fmla="*/ 1273899 w 1339672"/>
              <a:gd name="connsiteY3" fmla="*/ 108096 h 799317"/>
              <a:gd name="connsiteX4" fmla="*/ 514531 w 1339672"/>
              <a:gd name="connsiteY4" fmla="*/ 12776 h 799317"/>
              <a:gd name="connsiteX5" fmla="*/ 18858 w 1339672"/>
              <a:gd name="connsiteY5" fmla="*/ 493826 h 799317"/>
              <a:gd name="connsiteX6" fmla="*/ 623310 w 1339672"/>
              <a:gd name="connsiteY6" fmla="*/ 663490 h 799317"/>
              <a:gd name="connsiteX7" fmla="*/ 706273 w 1339672"/>
              <a:gd name="connsiteY7" fmla="*/ 799317 h 79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672" h="799317">
                <a:moveTo>
                  <a:pt x="706273" y="799317"/>
                </a:moveTo>
                <a:cubicBezTo>
                  <a:pt x="789712" y="787887"/>
                  <a:pt x="857339" y="727879"/>
                  <a:pt x="898678" y="729403"/>
                </a:cubicBezTo>
                <a:cubicBezTo>
                  <a:pt x="967829" y="732070"/>
                  <a:pt x="1194947" y="660171"/>
                  <a:pt x="1257484" y="556620"/>
                </a:cubicBezTo>
                <a:cubicBezTo>
                  <a:pt x="1320021" y="453069"/>
                  <a:pt x="1397724" y="198737"/>
                  <a:pt x="1273899" y="108096"/>
                </a:cubicBezTo>
                <a:cubicBezTo>
                  <a:pt x="1150074" y="17455"/>
                  <a:pt x="717904" y="-22581"/>
                  <a:pt x="514531" y="12776"/>
                </a:cubicBezTo>
                <a:cubicBezTo>
                  <a:pt x="311158" y="48133"/>
                  <a:pt x="-91680" y="17349"/>
                  <a:pt x="18858" y="493826"/>
                </a:cubicBezTo>
                <a:cubicBezTo>
                  <a:pt x="48481" y="635749"/>
                  <a:pt x="581495" y="654822"/>
                  <a:pt x="623310" y="663490"/>
                </a:cubicBezTo>
                <a:cubicBezTo>
                  <a:pt x="804761" y="700161"/>
                  <a:pt x="706273" y="799317"/>
                  <a:pt x="706273" y="79931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3E32A87-27EB-4E8C-A286-AC27F2A1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81631" flipH="1">
            <a:off x="4086067" y="493484"/>
            <a:ext cx="5016912" cy="227181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66451 w 1286279"/>
              <a:gd name="connsiteY0" fmla="*/ 861647 h 861647"/>
              <a:gd name="connsiteX1" fmla="*/ 858856 w 1286279"/>
              <a:gd name="connsiteY1" fmla="*/ 791733 h 861647"/>
              <a:gd name="connsiteX2" fmla="*/ 1217662 w 1286279"/>
              <a:gd name="connsiteY2" fmla="*/ 618950 h 861647"/>
              <a:gd name="connsiteX3" fmla="*/ 1216615 w 1286279"/>
              <a:gd name="connsiteY3" fmla="*/ 181371 h 861647"/>
              <a:gd name="connsiteX4" fmla="*/ 497287 w 1286279"/>
              <a:gd name="connsiteY4" fmla="*/ 21065 h 861647"/>
              <a:gd name="connsiteX5" fmla="*/ 1905 w 1286279"/>
              <a:gd name="connsiteY5" fmla="*/ 582684 h 861647"/>
              <a:gd name="connsiteX6" fmla="*/ 583488 w 1286279"/>
              <a:gd name="connsiteY6" fmla="*/ 725820 h 861647"/>
              <a:gd name="connsiteX7" fmla="*/ 666451 w 1286279"/>
              <a:gd name="connsiteY7" fmla="*/ 861647 h 861647"/>
              <a:gd name="connsiteX0" fmla="*/ 676619 w 1296447"/>
              <a:gd name="connsiteY0" fmla="*/ 861647 h 861647"/>
              <a:gd name="connsiteX1" fmla="*/ 869024 w 1296447"/>
              <a:gd name="connsiteY1" fmla="*/ 791733 h 861647"/>
              <a:gd name="connsiteX2" fmla="*/ 1227830 w 1296447"/>
              <a:gd name="connsiteY2" fmla="*/ 618950 h 861647"/>
              <a:gd name="connsiteX3" fmla="*/ 1226783 w 1296447"/>
              <a:gd name="connsiteY3" fmla="*/ 181371 h 861647"/>
              <a:gd name="connsiteX4" fmla="*/ 507455 w 1296447"/>
              <a:gd name="connsiteY4" fmla="*/ 21065 h 861647"/>
              <a:gd name="connsiteX5" fmla="*/ 12073 w 1296447"/>
              <a:gd name="connsiteY5" fmla="*/ 582684 h 861647"/>
              <a:gd name="connsiteX6" fmla="*/ 593656 w 1296447"/>
              <a:gd name="connsiteY6" fmla="*/ 725820 h 861647"/>
              <a:gd name="connsiteX7" fmla="*/ 676619 w 1296447"/>
              <a:gd name="connsiteY7" fmla="*/ 861647 h 861647"/>
              <a:gd name="connsiteX0" fmla="*/ 679058 w 1298886"/>
              <a:gd name="connsiteY0" fmla="*/ 861647 h 861647"/>
              <a:gd name="connsiteX1" fmla="*/ 871463 w 1298886"/>
              <a:gd name="connsiteY1" fmla="*/ 791733 h 861647"/>
              <a:gd name="connsiteX2" fmla="*/ 1230269 w 1298886"/>
              <a:gd name="connsiteY2" fmla="*/ 618950 h 861647"/>
              <a:gd name="connsiteX3" fmla="*/ 1229222 w 1298886"/>
              <a:gd name="connsiteY3" fmla="*/ 181371 h 861647"/>
              <a:gd name="connsiteX4" fmla="*/ 509894 w 1298886"/>
              <a:gd name="connsiteY4" fmla="*/ 21065 h 861647"/>
              <a:gd name="connsiteX5" fmla="*/ 14512 w 1298886"/>
              <a:gd name="connsiteY5" fmla="*/ 582684 h 861647"/>
              <a:gd name="connsiteX6" fmla="*/ 596095 w 1298886"/>
              <a:gd name="connsiteY6" fmla="*/ 725820 h 861647"/>
              <a:gd name="connsiteX7" fmla="*/ 679058 w 1298886"/>
              <a:gd name="connsiteY7" fmla="*/ 861647 h 861647"/>
              <a:gd name="connsiteX0" fmla="*/ 679145 w 1305009"/>
              <a:gd name="connsiteY0" fmla="*/ 863804 h 863804"/>
              <a:gd name="connsiteX1" fmla="*/ 871550 w 1305009"/>
              <a:gd name="connsiteY1" fmla="*/ 793890 h 863804"/>
              <a:gd name="connsiteX2" fmla="*/ 1230356 w 1305009"/>
              <a:gd name="connsiteY2" fmla="*/ 621107 h 863804"/>
              <a:gd name="connsiteX3" fmla="*/ 1246771 w 1305009"/>
              <a:gd name="connsiteY3" fmla="*/ 172583 h 863804"/>
              <a:gd name="connsiteX4" fmla="*/ 509981 w 1305009"/>
              <a:gd name="connsiteY4" fmla="*/ 23222 h 863804"/>
              <a:gd name="connsiteX5" fmla="*/ 14599 w 1305009"/>
              <a:gd name="connsiteY5" fmla="*/ 584841 h 863804"/>
              <a:gd name="connsiteX6" fmla="*/ 596182 w 1305009"/>
              <a:gd name="connsiteY6" fmla="*/ 727977 h 863804"/>
              <a:gd name="connsiteX7" fmla="*/ 679145 w 1305009"/>
              <a:gd name="connsiteY7" fmla="*/ 863804 h 863804"/>
              <a:gd name="connsiteX0" fmla="*/ 679230 w 1311184"/>
              <a:gd name="connsiteY0" fmla="*/ 843802 h 843802"/>
              <a:gd name="connsiteX1" fmla="*/ 871635 w 1311184"/>
              <a:gd name="connsiteY1" fmla="*/ 773888 h 843802"/>
              <a:gd name="connsiteX2" fmla="*/ 1230441 w 1311184"/>
              <a:gd name="connsiteY2" fmla="*/ 601105 h 843802"/>
              <a:gd name="connsiteX3" fmla="*/ 1246856 w 1311184"/>
              <a:gd name="connsiteY3" fmla="*/ 152581 h 843802"/>
              <a:gd name="connsiteX4" fmla="*/ 507394 w 1311184"/>
              <a:gd name="connsiteY4" fmla="*/ 22407 h 843802"/>
              <a:gd name="connsiteX5" fmla="*/ 14684 w 1311184"/>
              <a:gd name="connsiteY5" fmla="*/ 564839 h 843802"/>
              <a:gd name="connsiteX6" fmla="*/ 596267 w 1311184"/>
              <a:gd name="connsiteY6" fmla="*/ 707975 h 843802"/>
              <a:gd name="connsiteX7" fmla="*/ 679230 w 1311184"/>
              <a:gd name="connsiteY7" fmla="*/ 843802 h 843802"/>
              <a:gd name="connsiteX0" fmla="*/ 680987 w 1312941"/>
              <a:gd name="connsiteY0" fmla="*/ 832452 h 832452"/>
              <a:gd name="connsiteX1" fmla="*/ 873392 w 1312941"/>
              <a:gd name="connsiteY1" fmla="*/ 762538 h 832452"/>
              <a:gd name="connsiteX2" fmla="*/ 1232198 w 1312941"/>
              <a:gd name="connsiteY2" fmla="*/ 589755 h 832452"/>
              <a:gd name="connsiteX3" fmla="*/ 1248613 w 1312941"/>
              <a:gd name="connsiteY3" fmla="*/ 141231 h 832452"/>
              <a:gd name="connsiteX4" fmla="*/ 509151 w 1312941"/>
              <a:gd name="connsiteY4" fmla="*/ 11057 h 832452"/>
              <a:gd name="connsiteX5" fmla="*/ 16441 w 1312941"/>
              <a:gd name="connsiteY5" fmla="*/ 553489 h 832452"/>
              <a:gd name="connsiteX6" fmla="*/ 598024 w 1312941"/>
              <a:gd name="connsiteY6" fmla="*/ 696625 h 832452"/>
              <a:gd name="connsiteX7" fmla="*/ 680987 w 1312941"/>
              <a:gd name="connsiteY7" fmla="*/ 832452 h 832452"/>
              <a:gd name="connsiteX0" fmla="*/ 682950 w 1314904"/>
              <a:gd name="connsiteY0" fmla="*/ 830411 h 830411"/>
              <a:gd name="connsiteX1" fmla="*/ 875355 w 1314904"/>
              <a:gd name="connsiteY1" fmla="*/ 760497 h 830411"/>
              <a:gd name="connsiteX2" fmla="*/ 1234161 w 1314904"/>
              <a:gd name="connsiteY2" fmla="*/ 587714 h 830411"/>
              <a:gd name="connsiteX3" fmla="*/ 1250576 w 1314904"/>
              <a:gd name="connsiteY3" fmla="*/ 139190 h 830411"/>
              <a:gd name="connsiteX4" fmla="*/ 511114 w 1314904"/>
              <a:gd name="connsiteY4" fmla="*/ 9016 h 830411"/>
              <a:gd name="connsiteX5" fmla="*/ 18404 w 1314904"/>
              <a:gd name="connsiteY5" fmla="*/ 551448 h 830411"/>
              <a:gd name="connsiteX6" fmla="*/ 599987 w 1314904"/>
              <a:gd name="connsiteY6" fmla="*/ 694584 h 830411"/>
              <a:gd name="connsiteX7" fmla="*/ 682950 w 1314904"/>
              <a:gd name="connsiteY7" fmla="*/ 830411 h 830411"/>
              <a:gd name="connsiteX0" fmla="*/ 683968 w 1317367"/>
              <a:gd name="connsiteY0" fmla="*/ 798885 h 798885"/>
              <a:gd name="connsiteX1" fmla="*/ 876373 w 1317367"/>
              <a:gd name="connsiteY1" fmla="*/ 728971 h 798885"/>
              <a:gd name="connsiteX2" fmla="*/ 1235179 w 1317367"/>
              <a:gd name="connsiteY2" fmla="*/ 556188 h 798885"/>
              <a:gd name="connsiteX3" fmla="*/ 1251594 w 1317367"/>
              <a:gd name="connsiteY3" fmla="*/ 107664 h 798885"/>
              <a:gd name="connsiteX4" fmla="*/ 492226 w 1317367"/>
              <a:gd name="connsiteY4" fmla="*/ 12344 h 798885"/>
              <a:gd name="connsiteX5" fmla="*/ 19422 w 1317367"/>
              <a:gd name="connsiteY5" fmla="*/ 519922 h 798885"/>
              <a:gd name="connsiteX6" fmla="*/ 601005 w 1317367"/>
              <a:gd name="connsiteY6" fmla="*/ 663058 h 798885"/>
              <a:gd name="connsiteX7" fmla="*/ 683968 w 1317367"/>
              <a:gd name="connsiteY7" fmla="*/ 798885 h 798885"/>
              <a:gd name="connsiteX0" fmla="*/ 686384 w 1319783"/>
              <a:gd name="connsiteY0" fmla="*/ 802389 h 802389"/>
              <a:gd name="connsiteX1" fmla="*/ 878789 w 1319783"/>
              <a:gd name="connsiteY1" fmla="*/ 732475 h 802389"/>
              <a:gd name="connsiteX2" fmla="*/ 1237595 w 1319783"/>
              <a:gd name="connsiteY2" fmla="*/ 559692 h 802389"/>
              <a:gd name="connsiteX3" fmla="*/ 1254010 w 1319783"/>
              <a:gd name="connsiteY3" fmla="*/ 111168 h 802389"/>
              <a:gd name="connsiteX4" fmla="*/ 494642 w 1319783"/>
              <a:gd name="connsiteY4" fmla="*/ 15848 h 802389"/>
              <a:gd name="connsiteX5" fmla="*/ 21838 w 1319783"/>
              <a:gd name="connsiteY5" fmla="*/ 523426 h 802389"/>
              <a:gd name="connsiteX6" fmla="*/ 603421 w 1319783"/>
              <a:gd name="connsiteY6" fmla="*/ 666562 h 802389"/>
              <a:gd name="connsiteX7" fmla="*/ 686384 w 1319783"/>
              <a:gd name="connsiteY7" fmla="*/ 802389 h 802389"/>
              <a:gd name="connsiteX0" fmla="*/ 702121 w 1335520"/>
              <a:gd name="connsiteY0" fmla="*/ 811669 h 811669"/>
              <a:gd name="connsiteX1" fmla="*/ 894526 w 1335520"/>
              <a:gd name="connsiteY1" fmla="*/ 741755 h 811669"/>
              <a:gd name="connsiteX2" fmla="*/ 1253332 w 1335520"/>
              <a:gd name="connsiteY2" fmla="*/ 568972 h 811669"/>
              <a:gd name="connsiteX3" fmla="*/ 1269747 w 1335520"/>
              <a:gd name="connsiteY3" fmla="*/ 120448 h 811669"/>
              <a:gd name="connsiteX4" fmla="*/ 510379 w 1335520"/>
              <a:gd name="connsiteY4" fmla="*/ 25128 h 811669"/>
              <a:gd name="connsiteX5" fmla="*/ 14706 w 1335520"/>
              <a:gd name="connsiteY5" fmla="*/ 506178 h 811669"/>
              <a:gd name="connsiteX6" fmla="*/ 619158 w 1335520"/>
              <a:gd name="connsiteY6" fmla="*/ 675842 h 811669"/>
              <a:gd name="connsiteX7" fmla="*/ 702121 w 1335520"/>
              <a:gd name="connsiteY7" fmla="*/ 811669 h 811669"/>
              <a:gd name="connsiteX0" fmla="*/ 706485 w 1339884"/>
              <a:gd name="connsiteY0" fmla="*/ 811669 h 811669"/>
              <a:gd name="connsiteX1" fmla="*/ 898890 w 1339884"/>
              <a:gd name="connsiteY1" fmla="*/ 741755 h 811669"/>
              <a:gd name="connsiteX2" fmla="*/ 1257696 w 1339884"/>
              <a:gd name="connsiteY2" fmla="*/ 568972 h 811669"/>
              <a:gd name="connsiteX3" fmla="*/ 1274111 w 1339884"/>
              <a:gd name="connsiteY3" fmla="*/ 120448 h 811669"/>
              <a:gd name="connsiteX4" fmla="*/ 514743 w 1339884"/>
              <a:gd name="connsiteY4" fmla="*/ 25128 h 811669"/>
              <a:gd name="connsiteX5" fmla="*/ 19070 w 1339884"/>
              <a:gd name="connsiteY5" fmla="*/ 506178 h 811669"/>
              <a:gd name="connsiteX6" fmla="*/ 623522 w 1339884"/>
              <a:gd name="connsiteY6" fmla="*/ 675842 h 811669"/>
              <a:gd name="connsiteX7" fmla="*/ 706485 w 1339884"/>
              <a:gd name="connsiteY7" fmla="*/ 811669 h 811669"/>
              <a:gd name="connsiteX0" fmla="*/ 706273 w 1339672"/>
              <a:gd name="connsiteY0" fmla="*/ 799317 h 799317"/>
              <a:gd name="connsiteX1" fmla="*/ 898678 w 1339672"/>
              <a:gd name="connsiteY1" fmla="*/ 729403 h 799317"/>
              <a:gd name="connsiteX2" fmla="*/ 1257484 w 1339672"/>
              <a:gd name="connsiteY2" fmla="*/ 556620 h 799317"/>
              <a:gd name="connsiteX3" fmla="*/ 1273899 w 1339672"/>
              <a:gd name="connsiteY3" fmla="*/ 108096 h 799317"/>
              <a:gd name="connsiteX4" fmla="*/ 514531 w 1339672"/>
              <a:gd name="connsiteY4" fmla="*/ 12776 h 799317"/>
              <a:gd name="connsiteX5" fmla="*/ 18858 w 1339672"/>
              <a:gd name="connsiteY5" fmla="*/ 493826 h 799317"/>
              <a:gd name="connsiteX6" fmla="*/ 623310 w 1339672"/>
              <a:gd name="connsiteY6" fmla="*/ 663490 h 799317"/>
              <a:gd name="connsiteX7" fmla="*/ 706273 w 1339672"/>
              <a:gd name="connsiteY7" fmla="*/ 799317 h 79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672" h="799317">
                <a:moveTo>
                  <a:pt x="706273" y="799317"/>
                </a:moveTo>
                <a:cubicBezTo>
                  <a:pt x="789712" y="787887"/>
                  <a:pt x="857339" y="727879"/>
                  <a:pt x="898678" y="729403"/>
                </a:cubicBezTo>
                <a:cubicBezTo>
                  <a:pt x="967829" y="732070"/>
                  <a:pt x="1194947" y="660171"/>
                  <a:pt x="1257484" y="556620"/>
                </a:cubicBezTo>
                <a:cubicBezTo>
                  <a:pt x="1320021" y="453069"/>
                  <a:pt x="1397724" y="198737"/>
                  <a:pt x="1273899" y="108096"/>
                </a:cubicBezTo>
                <a:cubicBezTo>
                  <a:pt x="1150074" y="17455"/>
                  <a:pt x="717904" y="-22581"/>
                  <a:pt x="514531" y="12776"/>
                </a:cubicBezTo>
                <a:cubicBezTo>
                  <a:pt x="311158" y="48133"/>
                  <a:pt x="-91680" y="17349"/>
                  <a:pt x="18858" y="493826"/>
                </a:cubicBezTo>
                <a:cubicBezTo>
                  <a:pt x="48481" y="635749"/>
                  <a:pt x="581495" y="654822"/>
                  <a:pt x="623310" y="663490"/>
                </a:cubicBezTo>
                <a:cubicBezTo>
                  <a:pt x="804761" y="700161"/>
                  <a:pt x="706273" y="799317"/>
                  <a:pt x="706273" y="799317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9DBCD-0970-6DEB-BDFC-E71F2285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82" y="860609"/>
            <a:ext cx="4621687" cy="125829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a typeface="Malgun Gothic"/>
              </a:rPr>
              <a:t>8.</a:t>
            </a:r>
            <a:r>
              <a:rPr lang="en-US" altLang="ko-KR" dirty="0">
                <a:ea typeface="+mj-lt"/>
                <a:cs typeface="+mj-lt"/>
              </a:rPr>
              <a:t> </a:t>
            </a:r>
            <a:r>
              <a:rPr lang="ko-KR" altLang="en-US" dirty="0">
                <a:ea typeface="+mj-lt"/>
                <a:cs typeface="+mj-lt"/>
              </a:rPr>
              <a:t>스피드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ko-KR" altLang="en-US" dirty="0">
                <a:ea typeface="+mj-lt"/>
                <a:cs typeface="+mj-lt"/>
              </a:rPr>
              <a:t>아이템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28C4-D86F-6FEC-9D54-36E9299A0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702" y="2265829"/>
            <a:ext cx="4236001" cy="3501011"/>
          </a:xfrm>
        </p:spPr>
        <p:txBody>
          <a:bodyPr lIns="109728" tIns="109728" rIns="109728" bIns="91440" anchor="ctr">
            <a:normAutofit/>
          </a:bodyPr>
          <a:lstStyle/>
          <a:p>
            <a:pPr marL="342900" indent="-342900" algn="ctr">
              <a:buFont typeface="Arial"/>
              <a:buChar char="•"/>
            </a:pPr>
            <a:r>
              <a:rPr lang="en-US" sz="2200" dirty="0" err="1">
                <a:ea typeface="+mn-lt"/>
                <a:cs typeface="+mn-lt"/>
              </a:rPr>
              <a:t>ML_Agents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ko-KR" altLang="en-US" sz="2200" dirty="0" err="1">
                <a:ea typeface="+mn-lt"/>
                <a:cs typeface="+mn-lt"/>
              </a:rPr>
              <a:t>에셋을</a:t>
            </a:r>
            <a:r>
              <a:rPr lang="ko-KR" altLang="en-US" sz="2200" dirty="0">
                <a:ea typeface="+mn-lt"/>
                <a:cs typeface="+mn-lt"/>
              </a:rPr>
              <a:t> </a:t>
            </a:r>
            <a:r>
              <a:rPr lang="ko-KR" altLang="en-US" sz="2200" dirty="0" err="1">
                <a:ea typeface="+mn-lt"/>
                <a:cs typeface="+mn-lt"/>
              </a:rPr>
              <a:t>임포트</a:t>
            </a:r>
          </a:p>
          <a:p>
            <a:pPr marL="342900" indent="-342900" algn="ctr">
              <a:buFont typeface="Arial"/>
              <a:buChar char="•"/>
            </a:pPr>
            <a:r>
              <a:rPr lang="ko-KR" altLang="en-US" sz="2200">
                <a:ea typeface="Malgun Gothic"/>
              </a:rPr>
              <a:t>프로젝트에서 </a:t>
            </a:r>
            <a:r>
              <a:rPr lang="ko-KR" altLang="en-US" sz="2200" err="1">
                <a:ea typeface="Malgun Gothic"/>
              </a:rPr>
              <a:t>Speedpad</a:t>
            </a:r>
            <a:r>
              <a:rPr lang="ko-KR" altLang="en-US" sz="2200">
                <a:ea typeface="Malgun Gothic"/>
              </a:rPr>
              <a:t> </a:t>
            </a:r>
            <a:r>
              <a:rPr lang="ko-KR" altLang="en-US" sz="2200" err="1">
                <a:ea typeface="Malgun Gothic"/>
              </a:rPr>
              <a:t>프리팹을</a:t>
            </a:r>
            <a:r>
              <a:rPr lang="ko-KR" altLang="en-US" sz="2200">
                <a:ea typeface="Malgun Gothic"/>
              </a:rPr>
              <a:t> </a:t>
            </a:r>
            <a:r>
              <a:rPr lang="ko-KR" altLang="en-US" sz="2200" err="1">
                <a:ea typeface="Malgun Gothic"/>
              </a:rPr>
              <a:t>씬으로</a:t>
            </a:r>
            <a:r>
              <a:rPr lang="ko-KR" altLang="en-US" sz="2200">
                <a:ea typeface="Malgun Gothic"/>
              </a:rPr>
              <a:t> </a:t>
            </a:r>
            <a:r>
              <a:rPr lang="ko-KR" altLang="en-US" sz="2200" err="1">
                <a:ea typeface="Malgun Gothic"/>
              </a:rPr>
              <a:t>드래그하여</a:t>
            </a:r>
            <a:r>
              <a:rPr lang="ko-KR" altLang="en-US" sz="2200">
                <a:ea typeface="Malgun Gothic"/>
              </a:rPr>
              <a:t> 배치</a:t>
            </a:r>
          </a:p>
          <a:p>
            <a:pPr marL="342900" indent="-342900" algn="ctr">
              <a:buFont typeface="Arial"/>
              <a:buChar char="•"/>
            </a:pPr>
            <a:r>
              <a:rPr lang="ko-KR" altLang="en-US" sz="2200" err="1">
                <a:ea typeface="Malgun Gothic"/>
              </a:rPr>
              <a:t>인스펙터에서</a:t>
            </a:r>
            <a:r>
              <a:rPr lang="ko-KR" altLang="en-US" sz="2200">
                <a:ea typeface="Malgun Gothic"/>
              </a:rPr>
              <a:t> </a:t>
            </a:r>
            <a:r>
              <a:rPr lang="ko-KR" altLang="en-US" sz="2200" err="1">
                <a:ea typeface="Malgun Gothic"/>
              </a:rPr>
              <a:t>Top</a:t>
            </a:r>
            <a:r>
              <a:rPr lang="ko-KR" altLang="en-US" sz="2200">
                <a:ea typeface="Malgun Gothic"/>
              </a:rPr>
              <a:t> </a:t>
            </a:r>
            <a:r>
              <a:rPr lang="ko-KR" altLang="en-US" sz="2200" err="1">
                <a:ea typeface="Malgun Gothic"/>
              </a:rPr>
              <a:t>Speed</a:t>
            </a:r>
            <a:r>
              <a:rPr lang="ko-KR" altLang="en-US" sz="2200">
                <a:ea typeface="Malgun Gothic"/>
              </a:rPr>
              <a:t> 파라미터를 20로, </a:t>
            </a:r>
            <a:r>
              <a:rPr lang="ko-KR" altLang="en-US" sz="2200" err="1">
                <a:ea typeface="Malgun Gothic"/>
              </a:rPr>
              <a:t>Acceleration</a:t>
            </a:r>
            <a:r>
              <a:rPr lang="ko-KR" altLang="en-US" sz="2200">
                <a:ea typeface="Malgun Gothic"/>
              </a:rPr>
              <a:t> 파라미터를 10으로 조정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C31BD-353F-CF62-EE18-F4F0C222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840000">
            <a:off x="743607" y="778269"/>
            <a:ext cx="3176751" cy="15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8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ED3E28F-E990-4EB1-BDE1-DEF2B7F98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불과 연기">
            <a:extLst>
              <a:ext uri="{FF2B5EF4-FFF2-40B4-BE49-F238E27FC236}">
                <a16:creationId xmlns:a16="http://schemas.microsoft.com/office/drawing/2014/main" id="{A111BE0C-C375-6AB3-ADF0-5692F8792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62" r="-2" b="-2"/>
          <a:stretch/>
        </p:blipFill>
        <p:spPr>
          <a:xfrm>
            <a:off x="20" y="1"/>
            <a:ext cx="12191980" cy="686145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CA07C1-041F-475C-9FC6-2E4316532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0564" y="592494"/>
            <a:ext cx="5230734" cy="2989690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097"/>
              <a:gd name="connsiteY0" fmla="*/ 2270200 h 2480730"/>
              <a:gd name="connsiteX1" fmla="*/ 495492 w 6769097"/>
              <a:gd name="connsiteY1" fmla="*/ 2141439 h 2480730"/>
              <a:gd name="connsiteX2" fmla="*/ 134625 w 6769097"/>
              <a:gd name="connsiteY2" fmla="*/ 1814494 h 2480730"/>
              <a:gd name="connsiteX3" fmla="*/ 36881 w 6769097"/>
              <a:gd name="connsiteY3" fmla="*/ 773214 h 2480730"/>
              <a:gd name="connsiteX4" fmla="*/ 721307 w 6769097"/>
              <a:gd name="connsiteY4" fmla="*/ 34910 h 2480730"/>
              <a:gd name="connsiteX5" fmla="*/ 5609353 w 6769097"/>
              <a:gd name="connsiteY5" fmla="*/ 127244 h 2480730"/>
              <a:gd name="connsiteX6" fmla="*/ 6768288 w 6769097"/>
              <a:gd name="connsiteY6" fmla="*/ 843902 h 2480730"/>
              <a:gd name="connsiteX7" fmla="*/ 5950733 w 6769097"/>
              <a:gd name="connsiteY7" fmla="*/ 2108306 h 2480730"/>
              <a:gd name="connsiteX8" fmla="*/ 2042119 w 6769097"/>
              <a:gd name="connsiteY8" fmla="*/ 2280687 h 2480730"/>
              <a:gd name="connsiteX9" fmla="*/ 1327444 w 6769097"/>
              <a:gd name="connsiteY9" fmla="*/ 2480730 h 2480730"/>
              <a:gd name="connsiteX10" fmla="*/ 1218613 w 6769097"/>
              <a:gd name="connsiteY10" fmla="*/ 2270200 h 2480730"/>
              <a:gd name="connsiteX0" fmla="*/ 1218613 w 6571897"/>
              <a:gd name="connsiteY0" fmla="*/ 2290477 h 2501007"/>
              <a:gd name="connsiteX1" fmla="*/ 495492 w 6571897"/>
              <a:gd name="connsiteY1" fmla="*/ 2161716 h 2501007"/>
              <a:gd name="connsiteX2" fmla="*/ 134625 w 6571897"/>
              <a:gd name="connsiteY2" fmla="*/ 1834771 h 2501007"/>
              <a:gd name="connsiteX3" fmla="*/ 36881 w 6571897"/>
              <a:gd name="connsiteY3" fmla="*/ 793491 h 2501007"/>
              <a:gd name="connsiteX4" fmla="*/ 721307 w 6571897"/>
              <a:gd name="connsiteY4" fmla="*/ 55187 h 2501007"/>
              <a:gd name="connsiteX5" fmla="*/ 5609353 w 6571897"/>
              <a:gd name="connsiteY5" fmla="*/ 147521 h 2501007"/>
              <a:gd name="connsiteX6" fmla="*/ 6563360 w 6571897"/>
              <a:gd name="connsiteY6" fmla="*/ 894996 h 2501007"/>
              <a:gd name="connsiteX7" fmla="*/ 5950733 w 6571897"/>
              <a:gd name="connsiteY7" fmla="*/ 2128583 h 2501007"/>
              <a:gd name="connsiteX8" fmla="*/ 2042119 w 6571897"/>
              <a:gd name="connsiteY8" fmla="*/ 2300964 h 2501007"/>
              <a:gd name="connsiteX9" fmla="*/ 1327444 w 6571897"/>
              <a:gd name="connsiteY9" fmla="*/ 2501007 h 2501007"/>
              <a:gd name="connsiteX10" fmla="*/ 1218613 w 6571897"/>
              <a:gd name="connsiteY10" fmla="*/ 2290477 h 2501007"/>
              <a:gd name="connsiteX0" fmla="*/ 1218613 w 6567563"/>
              <a:gd name="connsiteY0" fmla="*/ 2246415 h 2456945"/>
              <a:gd name="connsiteX1" fmla="*/ 495492 w 6567563"/>
              <a:gd name="connsiteY1" fmla="*/ 2117654 h 2456945"/>
              <a:gd name="connsiteX2" fmla="*/ 134625 w 6567563"/>
              <a:gd name="connsiteY2" fmla="*/ 1790709 h 2456945"/>
              <a:gd name="connsiteX3" fmla="*/ 36881 w 6567563"/>
              <a:gd name="connsiteY3" fmla="*/ 749429 h 2456945"/>
              <a:gd name="connsiteX4" fmla="*/ 721307 w 6567563"/>
              <a:gd name="connsiteY4" fmla="*/ 11125 h 2456945"/>
              <a:gd name="connsiteX5" fmla="*/ 5483243 w 6567563"/>
              <a:gd name="connsiteY5" fmla="*/ 342289 h 2456945"/>
              <a:gd name="connsiteX6" fmla="*/ 6563360 w 6567563"/>
              <a:gd name="connsiteY6" fmla="*/ 850934 h 2456945"/>
              <a:gd name="connsiteX7" fmla="*/ 5950733 w 6567563"/>
              <a:gd name="connsiteY7" fmla="*/ 2084521 h 2456945"/>
              <a:gd name="connsiteX8" fmla="*/ 2042119 w 6567563"/>
              <a:gd name="connsiteY8" fmla="*/ 2256902 h 2456945"/>
              <a:gd name="connsiteX9" fmla="*/ 1327444 w 6567563"/>
              <a:gd name="connsiteY9" fmla="*/ 2456945 h 2456945"/>
              <a:gd name="connsiteX10" fmla="*/ 1218613 w 6567563"/>
              <a:gd name="connsiteY10" fmla="*/ 2246415 h 2456945"/>
              <a:gd name="connsiteX0" fmla="*/ 1261070 w 6608712"/>
              <a:gd name="connsiteY0" fmla="*/ 2071877 h 2282407"/>
              <a:gd name="connsiteX1" fmla="*/ 537949 w 6608712"/>
              <a:gd name="connsiteY1" fmla="*/ 1943116 h 2282407"/>
              <a:gd name="connsiteX2" fmla="*/ 177082 w 6608712"/>
              <a:gd name="connsiteY2" fmla="*/ 1616171 h 2282407"/>
              <a:gd name="connsiteX3" fmla="*/ 79338 w 6608712"/>
              <a:gd name="connsiteY3" fmla="*/ 574891 h 2282407"/>
              <a:gd name="connsiteX4" fmla="*/ 1347021 w 6608712"/>
              <a:gd name="connsiteY4" fmla="*/ 21487 h 2282407"/>
              <a:gd name="connsiteX5" fmla="*/ 5525700 w 6608712"/>
              <a:gd name="connsiteY5" fmla="*/ 167751 h 2282407"/>
              <a:gd name="connsiteX6" fmla="*/ 6605817 w 6608712"/>
              <a:gd name="connsiteY6" fmla="*/ 676396 h 2282407"/>
              <a:gd name="connsiteX7" fmla="*/ 5993190 w 6608712"/>
              <a:gd name="connsiteY7" fmla="*/ 1909983 h 2282407"/>
              <a:gd name="connsiteX8" fmla="*/ 2084576 w 6608712"/>
              <a:gd name="connsiteY8" fmla="*/ 2082364 h 2282407"/>
              <a:gd name="connsiteX9" fmla="*/ 1369901 w 6608712"/>
              <a:gd name="connsiteY9" fmla="*/ 2282407 h 2282407"/>
              <a:gd name="connsiteX10" fmla="*/ 1261070 w 6608712"/>
              <a:gd name="connsiteY10" fmla="*/ 2071877 h 2282407"/>
              <a:gd name="connsiteX0" fmla="*/ 1223256 w 6570898"/>
              <a:gd name="connsiteY0" fmla="*/ 2072393 h 2282923"/>
              <a:gd name="connsiteX1" fmla="*/ 500135 w 6570898"/>
              <a:gd name="connsiteY1" fmla="*/ 1943632 h 2282923"/>
              <a:gd name="connsiteX2" fmla="*/ 139268 w 6570898"/>
              <a:gd name="connsiteY2" fmla="*/ 1616687 h 2282923"/>
              <a:gd name="connsiteX3" fmla="*/ 88816 w 6570898"/>
              <a:gd name="connsiteY3" fmla="*/ 583111 h 2282923"/>
              <a:gd name="connsiteX4" fmla="*/ 1309207 w 6570898"/>
              <a:gd name="connsiteY4" fmla="*/ 22003 h 2282923"/>
              <a:gd name="connsiteX5" fmla="*/ 5487886 w 6570898"/>
              <a:gd name="connsiteY5" fmla="*/ 168267 h 2282923"/>
              <a:gd name="connsiteX6" fmla="*/ 6568003 w 6570898"/>
              <a:gd name="connsiteY6" fmla="*/ 676912 h 2282923"/>
              <a:gd name="connsiteX7" fmla="*/ 5955376 w 6570898"/>
              <a:gd name="connsiteY7" fmla="*/ 1910499 h 2282923"/>
              <a:gd name="connsiteX8" fmla="*/ 2046762 w 6570898"/>
              <a:gd name="connsiteY8" fmla="*/ 2082880 h 2282923"/>
              <a:gd name="connsiteX9" fmla="*/ 1332087 w 6570898"/>
              <a:gd name="connsiteY9" fmla="*/ 2282923 h 2282923"/>
              <a:gd name="connsiteX10" fmla="*/ 1223256 w 6570898"/>
              <a:gd name="connsiteY10" fmla="*/ 2072393 h 2282923"/>
              <a:gd name="connsiteX0" fmla="*/ 1223256 w 6602187"/>
              <a:gd name="connsiteY0" fmla="*/ 2076033 h 2286563"/>
              <a:gd name="connsiteX1" fmla="*/ 500135 w 6602187"/>
              <a:gd name="connsiteY1" fmla="*/ 1947272 h 2286563"/>
              <a:gd name="connsiteX2" fmla="*/ 139268 w 6602187"/>
              <a:gd name="connsiteY2" fmla="*/ 1620327 h 2286563"/>
              <a:gd name="connsiteX3" fmla="*/ 88816 w 6602187"/>
              <a:gd name="connsiteY3" fmla="*/ 586751 h 2286563"/>
              <a:gd name="connsiteX4" fmla="*/ 1309207 w 6602187"/>
              <a:gd name="connsiteY4" fmla="*/ 25643 h 2286563"/>
              <a:gd name="connsiteX5" fmla="*/ 5487886 w 6602187"/>
              <a:gd name="connsiteY5" fmla="*/ 171907 h 2286563"/>
              <a:gd name="connsiteX6" fmla="*/ 6599531 w 6602187"/>
              <a:gd name="connsiteY6" fmla="*/ 850044 h 2286563"/>
              <a:gd name="connsiteX7" fmla="*/ 5955376 w 6602187"/>
              <a:gd name="connsiteY7" fmla="*/ 1914139 h 2286563"/>
              <a:gd name="connsiteX8" fmla="*/ 2046762 w 6602187"/>
              <a:gd name="connsiteY8" fmla="*/ 2086520 h 2286563"/>
              <a:gd name="connsiteX9" fmla="*/ 1332087 w 6602187"/>
              <a:gd name="connsiteY9" fmla="*/ 2286563 h 2286563"/>
              <a:gd name="connsiteX10" fmla="*/ 1223256 w 6602187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23012"/>
              <a:gd name="connsiteY0" fmla="*/ 2076033 h 2286563"/>
              <a:gd name="connsiteX1" fmla="*/ 500135 w 6623012"/>
              <a:gd name="connsiteY1" fmla="*/ 1947272 h 2286563"/>
              <a:gd name="connsiteX2" fmla="*/ 139268 w 6623012"/>
              <a:gd name="connsiteY2" fmla="*/ 1620327 h 2286563"/>
              <a:gd name="connsiteX3" fmla="*/ 88816 w 6623012"/>
              <a:gd name="connsiteY3" fmla="*/ 586751 h 2286563"/>
              <a:gd name="connsiteX4" fmla="*/ 1309207 w 6623012"/>
              <a:gd name="connsiteY4" fmla="*/ 25643 h 2286563"/>
              <a:gd name="connsiteX5" fmla="*/ 5487886 w 6623012"/>
              <a:gd name="connsiteY5" fmla="*/ 171907 h 2286563"/>
              <a:gd name="connsiteX6" fmla="*/ 6599531 w 6623012"/>
              <a:gd name="connsiteY6" fmla="*/ 850044 h 2286563"/>
              <a:gd name="connsiteX7" fmla="*/ 5955376 w 6623012"/>
              <a:gd name="connsiteY7" fmla="*/ 1914139 h 2286563"/>
              <a:gd name="connsiteX8" fmla="*/ 2046762 w 6623012"/>
              <a:gd name="connsiteY8" fmla="*/ 2086520 h 2286563"/>
              <a:gd name="connsiteX9" fmla="*/ 1332087 w 6623012"/>
              <a:gd name="connsiteY9" fmla="*/ 2286563 h 2286563"/>
              <a:gd name="connsiteX10" fmla="*/ 1223256 w 6623012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00330"/>
              <a:gd name="connsiteY0" fmla="*/ 2077382 h 2287912"/>
              <a:gd name="connsiteX1" fmla="*/ 500135 w 6600330"/>
              <a:gd name="connsiteY1" fmla="*/ 1948621 h 2287912"/>
              <a:gd name="connsiteX2" fmla="*/ 139268 w 6600330"/>
              <a:gd name="connsiteY2" fmla="*/ 1621676 h 2287912"/>
              <a:gd name="connsiteX3" fmla="*/ 88816 w 6600330"/>
              <a:gd name="connsiteY3" fmla="*/ 588100 h 2287912"/>
              <a:gd name="connsiteX4" fmla="*/ 1309207 w 6600330"/>
              <a:gd name="connsiteY4" fmla="*/ 26992 h 2287912"/>
              <a:gd name="connsiteX5" fmla="*/ 5487886 w 6600330"/>
              <a:gd name="connsiteY5" fmla="*/ 173256 h 2287912"/>
              <a:gd name="connsiteX6" fmla="*/ 6599531 w 6600330"/>
              <a:gd name="connsiteY6" fmla="*/ 905322 h 2287912"/>
              <a:gd name="connsiteX7" fmla="*/ 5955376 w 6600330"/>
              <a:gd name="connsiteY7" fmla="*/ 1915488 h 2287912"/>
              <a:gd name="connsiteX8" fmla="*/ 2046762 w 6600330"/>
              <a:gd name="connsiteY8" fmla="*/ 2087869 h 2287912"/>
              <a:gd name="connsiteX9" fmla="*/ 1332087 w 6600330"/>
              <a:gd name="connsiteY9" fmla="*/ 2287912 h 2287912"/>
              <a:gd name="connsiteX10" fmla="*/ 1223256 w 6600330"/>
              <a:gd name="connsiteY10" fmla="*/ 2077382 h 2287912"/>
              <a:gd name="connsiteX0" fmla="*/ 1236982 w 6614056"/>
              <a:gd name="connsiteY0" fmla="*/ 2077382 h 2287912"/>
              <a:gd name="connsiteX1" fmla="*/ 513861 w 6614056"/>
              <a:gd name="connsiteY1" fmla="*/ 1948621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325239 w 6614056"/>
              <a:gd name="connsiteY0" fmla="*/ 2062693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25239 w 6614056"/>
              <a:gd name="connsiteY10" fmla="*/ 2062693 h 2287912"/>
              <a:gd name="connsiteX0" fmla="*/ 1350455 w 6614056"/>
              <a:gd name="connsiteY0" fmla="*/ 2033314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50455 w 661405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423371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342580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060489 w 6614057"/>
              <a:gd name="connsiteY8" fmla="*/ 2087869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123530 w 6614057"/>
              <a:gd name="connsiteY8" fmla="*/ 2058491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6451"/>
              <a:gd name="connsiteY0" fmla="*/ 2033314 h 2287912"/>
              <a:gd name="connsiteX1" fmla="*/ 513863 w 6616451"/>
              <a:gd name="connsiteY1" fmla="*/ 1765006 h 2287912"/>
              <a:gd name="connsiteX2" fmla="*/ 115171 w 6616451"/>
              <a:gd name="connsiteY2" fmla="*/ 1342580 h 2287912"/>
              <a:gd name="connsiteX3" fmla="*/ 102543 w 6616451"/>
              <a:gd name="connsiteY3" fmla="*/ 588100 h 2287912"/>
              <a:gd name="connsiteX4" fmla="*/ 1322934 w 6616451"/>
              <a:gd name="connsiteY4" fmla="*/ 26992 h 2287912"/>
              <a:gd name="connsiteX5" fmla="*/ 5501613 w 6616451"/>
              <a:gd name="connsiteY5" fmla="*/ 173256 h 2287912"/>
              <a:gd name="connsiteX6" fmla="*/ 6613258 w 6616451"/>
              <a:gd name="connsiteY6" fmla="*/ 905322 h 2287912"/>
              <a:gd name="connsiteX7" fmla="*/ 6032145 w 6616451"/>
              <a:gd name="connsiteY7" fmla="*/ 1856731 h 2287912"/>
              <a:gd name="connsiteX8" fmla="*/ 2224395 w 6616451"/>
              <a:gd name="connsiteY8" fmla="*/ 2029112 h 2287912"/>
              <a:gd name="connsiteX9" fmla="*/ 1345814 w 6616451"/>
              <a:gd name="connsiteY9" fmla="*/ 2287912 h 2287912"/>
              <a:gd name="connsiteX10" fmla="*/ 1350456 w 6616451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32145 w 6614057"/>
              <a:gd name="connsiteY7" fmla="*/ 1856731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19537 w 6614057"/>
              <a:gd name="connsiteY7" fmla="*/ 180531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3258"/>
              <a:gd name="connsiteY0" fmla="*/ 2033314 h 2287912"/>
              <a:gd name="connsiteX1" fmla="*/ 513863 w 6613258"/>
              <a:gd name="connsiteY1" fmla="*/ 1765006 h 2287912"/>
              <a:gd name="connsiteX2" fmla="*/ 115171 w 6613258"/>
              <a:gd name="connsiteY2" fmla="*/ 1342580 h 2287912"/>
              <a:gd name="connsiteX3" fmla="*/ 102543 w 6613258"/>
              <a:gd name="connsiteY3" fmla="*/ 588100 h 2287912"/>
              <a:gd name="connsiteX4" fmla="*/ 1322934 w 6613258"/>
              <a:gd name="connsiteY4" fmla="*/ 26992 h 2287912"/>
              <a:gd name="connsiteX5" fmla="*/ 5501613 w 6613258"/>
              <a:gd name="connsiteY5" fmla="*/ 173256 h 2287912"/>
              <a:gd name="connsiteX6" fmla="*/ 6613258 w 6613258"/>
              <a:gd name="connsiteY6" fmla="*/ 905322 h 2287912"/>
              <a:gd name="connsiteX7" fmla="*/ 6019537 w 6613258"/>
              <a:gd name="connsiteY7" fmla="*/ 1805318 h 2287912"/>
              <a:gd name="connsiteX8" fmla="*/ 2224395 w 6613258"/>
              <a:gd name="connsiteY8" fmla="*/ 2029112 h 2287912"/>
              <a:gd name="connsiteX9" fmla="*/ 1345814 w 6613258"/>
              <a:gd name="connsiteY9" fmla="*/ 2287912 h 2287912"/>
              <a:gd name="connsiteX10" fmla="*/ 1350456 w 6613258"/>
              <a:gd name="connsiteY10" fmla="*/ 2033314 h 2287912"/>
              <a:gd name="connsiteX0" fmla="*/ 1352720 w 6615522"/>
              <a:gd name="connsiteY0" fmla="*/ 2033314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52720 w 6615522"/>
              <a:gd name="connsiteY10" fmla="*/ 2033314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2284 w 6617261"/>
              <a:gd name="connsiteY0" fmla="*/ 2011281 h 2287912"/>
              <a:gd name="connsiteX1" fmla="*/ 606122 w 6617261"/>
              <a:gd name="connsiteY1" fmla="*/ 1728283 h 2287912"/>
              <a:gd name="connsiteX2" fmla="*/ 119174 w 6617261"/>
              <a:gd name="connsiteY2" fmla="*/ 1342580 h 2287912"/>
              <a:gd name="connsiteX3" fmla="*/ 106546 w 6617261"/>
              <a:gd name="connsiteY3" fmla="*/ 588100 h 2287912"/>
              <a:gd name="connsiteX4" fmla="*/ 1326937 w 6617261"/>
              <a:gd name="connsiteY4" fmla="*/ 26992 h 2287912"/>
              <a:gd name="connsiteX5" fmla="*/ 5505616 w 6617261"/>
              <a:gd name="connsiteY5" fmla="*/ 173256 h 2287912"/>
              <a:gd name="connsiteX6" fmla="*/ 6617261 w 6617261"/>
              <a:gd name="connsiteY6" fmla="*/ 905322 h 2287912"/>
              <a:gd name="connsiteX7" fmla="*/ 6023540 w 6617261"/>
              <a:gd name="connsiteY7" fmla="*/ 1805318 h 2287912"/>
              <a:gd name="connsiteX8" fmla="*/ 2228398 w 6617261"/>
              <a:gd name="connsiteY8" fmla="*/ 2029112 h 2287912"/>
              <a:gd name="connsiteX9" fmla="*/ 1349817 w 6617261"/>
              <a:gd name="connsiteY9" fmla="*/ 2287912 h 2287912"/>
              <a:gd name="connsiteX10" fmla="*/ 1392284 w 6617261"/>
              <a:gd name="connsiteY10" fmla="*/ 2011281 h 2287912"/>
              <a:gd name="connsiteX0" fmla="*/ 1382461 w 6607438"/>
              <a:gd name="connsiteY0" fmla="*/ 2011281 h 2287912"/>
              <a:gd name="connsiteX1" fmla="*/ 596299 w 6607438"/>
              <a:gd name="connsiteY1" fmla="*/ 1728283 h 2287912"/>
              <a:gd name="connsiteX2" fmla="*/ 134568 w 6607438"/>
              <a:gd name="connsiteY2" fmla="*/ 1291168 h 2287912"/>
              <a:gd name="connsiteX3" fmla="*/ 96723 w 6607438"/>
              <a:gd name="connsiteY3" fmla="*/ 588100 h 2287912"/>
              <a:gd name="connsiteX4" fmla="*/ 1317114 w 6607438"/>
              <a:gd name="connsiteY4" fmla="*/ 26992 h 2287912"/>
              <a:gd name="connsiteX5" fmla="*/ 5495793 w 6607438"/>
              <a:gd name="connsiteY5" fmla="*/ 173256 h 2287912"/>
              <a:gd name="connsiteX6" fmla="*/ 6607438 w 6607438"/>
              <a:gd name="connsiteY6" fmla="*/ 905322 h 2287912"/>
              <a:gd name="connsiteX7" fmla="*/ 6013717 w 6607438"/>
              <a:gd name="connsiteY7" fmla="*/ 1805318 h 2287912"/>
              <a:gd name="connsiteX8" fmla="*/ 2218575 w 6607438"/>
              <a:gd name="connsiteY8" fmla="*/ 2029112 h 2287912"/>
              <a:gd name="connsiteX9" fmla="*/ 1339994 w 6607438"/>
              <a:gd name="connsiteY9" fmla="*/ 2287912 h 2287912"/>
              <a:gd name="connsiteX10" fmla="*/ 1382461 w 6607438"/>
              <a:gd name="connsiteY10" fmla="*/ 2011281 h 2287912"/>
              <a:gd name="connsiteX0" fmla="*/ 1346619 w 6571596"/>
              <a:gd name="connsiteY0" fmla="*/ 2009705 h 2286336"/>
              <a:gd name="connsiteX1" fmla="*/ 560457 w 6571596"/>
              <a:gd name="connsiteY1" fmla="*/ 1726707 h 2286336"/>
              <a:gd name="connsiteX2" fmla="*/ 98726 w 6571596"/>
              <a:gd name="connsiteY2" fmla="*/ 1289592 h 2286336"/>
              <a:gd name="connsiteX3" fmla="*/ 111313 w 6571596"/>
              <a:gd name="connsiteY3" fmla="*/ 564490 h 2286336"/>
              <a:gd name="connsiteX4" fmla="*/ 1281272 w 6571596"/>
              <a:gd name="connsiteY4" fmla="*/ 25416 h 2286336"/>
              <a:gd name="connsiteX5" fmla="*/ 5459951 w 6571596"/>
              <a:gd name="connsiteY5" fmla="*/ 171680 h 2286336"/>
              <a:gd name="connsiteX6" fmla="*/ 6571596 w 6571596"/>
              <a:gd name="connsiteY6" fmla="*/ 903746 h 2286336"/>
              <a:gd name="connsiteX7" fmla="*/ 5977875 w 6571596"/>
              <a:gd name="connsiteY7" fmla="*/ 1803742 h 2286336"/>
              <a:gd name="connsiteX8" fmla="*/ 2182733 w 6571596"/>
              <a:gd name="connsiteY8" fmla="*/ 2027536 h 2286336"/>
              <a:gd name="connsiteX9" fmla="*/ 1304152 w 6571596"/>
              <a:gd name="connsiteY9" fmla="*/ 2286336 h 2286336"/>
              <a:gd name="connsiteX10" fmla="*/ 1346619 w 6571596"/>
              <a:gd name="connsiteY10" fmla="*/ 2009705 h 2286336"/>
              <a:gd name="connsiteX0" fmla="*/ 1335993 w 6560970"/>
              <a:gd name="connsiteY0" fmla="*/ 2009705 h 2286336"/>
              <a:gd name="connsiteX1" fmla="*/ 549831 w 6560970"/>
              <a:gd name="connsiteY1" fmla="*/ 1726707 h 2286336"/>
              <a:gd name="connsiteX2" fmla="*/ 88100 w 6560970"/>
              <a:gd name="connsiteY2" fmla="*/ 1289592 h 2286336"/>
              <a:gd name="connsiteX3" fmla="*/ 100687 w 6560970"/>
              <a:gd name="connsiteY3" fmla="*/ 564490 h 2286336"/>
              <a:gd name="connsiteX4" fmla="*/ 1270646 w 6560970"/>
              <a:gd name="connsiteY4" fmla="*/ 25416 h 2286336"/>
              <a:gd name="connsiteX5" fmla="*/ 5449325 w 6560970"/>
              <a:gd name="connsiteY5" fmla="*/ 171680 h 2286336"/>
              <a:gd name="connsiteX6" fmla="*/ 6560970 w 6560970"/>
              <a:gd name="connsiteY6" fmla="*/ 903746 h 2286336"/>
              <a:gd name="connsiteX7" fmla="*/ 5967249 w 6560970"/>
              <a:gd name="connsiteY7" fmla="*/ 1803742 h 2286336"/>
              <a:gd name="connsiteX8" fmla="*/ 2172107 w 6560970"/>
              <a:gd name="connsiteY8" fmla="*/ 2027536 h 2286336"/>
              <a:gd name="connsiteX9" fmla="*/ 1293526 w 6560970"/>
              <a:gd name="connsiteY9" fmla="*/ 2286336 h 2286336"/>
              <a:gd name="connsiteX10" fmla="*/ 1335993 w 6560970"/>
              <a:gd name="connsiteY10" fmla="*/ 2009705 h 2286336"/>
              <a:gd name="connsiteX0" fmla="*/ 1320449 w 6545426"/>
              <a:gd name="connsiteY0" fmla="*/ 2009705 h 2286336"/>
              <a:gd name="connsiteX1" fmla="*/ 534287 w 6545426"/>
              <a:gd name="connsiteY1" fmla="*/ 1726707 h 2286336"/>
              <a:gd name="connsiteX2" fmla="*/ 72556 w 6545426"/>
              <a:gd name="connsiteY2" fmla="*/ 1289592 h 2286336"/>
              <a:gd name="connsiteX3" fmla="*/ 85143 w 6545426"/>
              <a:gd name="connsiteY3" fmla="*/ 564490 h 2286336"/>
              <a:gd name="connsiteX4" fmla="*/ 1255102 w 6545426"/>
              <a:gd name="connsiteY4" fmla="*/ 25416 h 2286336"/>
              <a:gd name="connsiteX5" fmla="*/ 5433781 w 6545426"/>
              <a:gd name="connsiteY5" fmla="*/ 171680 h 2286336"/>
              <a:gd name="connsiteX6" fmla="*/ 6545426 w 6545426"/>
              <a:gd name="connsiteY6" fmla="*/ 903746 h 2286336"/>
              <a:gd name="connsiteX7" fmla="*/ 5951705 w 6545426"/>
              <a:gd name="connsiteY7" fmla="*/ 1803742 h 2286336"/>
              <a:gd name="connsiteX8" fmla="*/ 2156563 w 6545426"/>
              <a:gd name="connsiteY8" fmla="*/ 2027536 h 2286336"/>
              <a:gd name="connsiteX9" fmla="*/ 1277982 w 6545426"/>
              <a:gd name="connsiteY9" fmla="*/ 2286336 h 2286336"/>
              <a:gd name="connsiteX10" fmla="*/ 1320449 w 6545426"/>
              <a:gd name="connsiteY10" fmla="*/ 2009705 h 2286336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261706 w 6486683"/>
              <a:gd name="connsiteY0" fmla="*/ 2028838 h 2305469"/>
              <a:gd name="connsiteX1" fmla="*/ 475544 w 6486683"/>
              <a:gd name="connsiteY1" fmla="*/ 1745840 h 2305469"/>
              <a:gd name="connsiteX2" fmla="*/ 26400 w 6486683"/>
              <a:gd name="connsiteY2" fmla="*/ 583623 h 2305469"/>
              <a:gd name="connsiteX3" fmla="*/ 1246792 w 6486683"/>
              <a:gd name="connsiteY3" fmla="*/ 22515 h 2305469"/>
              <a:gd name="connsiteX4" fmla="*/ 5375038 w 6486683"/>
              <a:gd name="connsiteY4" fmla="*/ 190813 h 2305469"/>
              <a:gd name="connsiteX5" fmla="*/ 6486683 w 6486683"/>
              <a:gd name="connsiteY5" fmla="*/ 922879 h 2305469"/>
              <a:gd name="connsiteX6" fmla="*/ 5892962 w 6486683"/>
              <a:gd name="connsiteY6" fmla="*/ 1822875 h 2305469"/>
              <a:gd name="connsiteX7" fmla="*/ 2097820 w 6486683"/>
              <a:gd name="connsiteY7" fmla="*/ 2046669 h 2305469"/>
              <a:gd name="connsiteX8" fmla="*/ 1219239 w 6486683"/>
              <a:gd name="connsiteY8" fmla="*/ 2305469 h 2305469"/>
              <a:gd name="connsiteX9" fmla="*/ 1261706 w 6486683"/>
              <a:gd name="connsiteY9" fmla="*/ 2028838 h 2305469"/>
              <a:gd name="connsiteX0" fmla="*/ 1278912 w 6503889"/>
              <a:gd name="connsiteY0" fmla="*/ 2028838 h 2305469"/>
              <a:gd name="connsiteX1" fmla="*/ 366669 w 6503889"/>
              <a:gd name="connsiteY1" fmla="*/ 1650360 h 2305469"/>
              <a:gd name="connsiteX2" fmla="*/ 43606 w 6503889"/>
              <a:gd name="connsiteY2" fmla="*/ 583623 h 2305469"/>
              <a:gd name="connsiteX3" fmla="*/ 1263998 w 6503889"/>
              <a:gd name="connsiteY3" fmla="*/ 22515 h 2305469"/>
              <a:gd name="connsiteX4" fmla="*/ 5392244 w 6503889"/>
              <a:gd name="connsiteY4" fmla="*/ 190813 h 2305469"/>
              <a:gd name="connsiteX5" fmla="*/ 6503889 w 6503889"/>
              <a:gd name="connsiteY5" fmla="*/ 922879 h 2305469"/>
              <a:gd name="connsiteX6" fmla="*/ 5910168 w 6503889"/>
              <a:gd name="connsiteY6" fmla="*/ 1822875 h 2305469"/>
              <a:gd name="connsiteX7" fmla="*/ 2115026 w 6503889"/>
              <a:gd name="connsiteY7" fmla="*/ 2046669 h 2305469"/>
              <a:gd name="connsiteX8" fmla="*/ 1236445 w 6503889"/>
              <a:gd name="connsiteY8" fmla="*/ 2305469 h 2305469"/>
              <a:gd name="connsiteX9" fmla="*/ 1278912 w 6503889"/>
              <a:gd name="connsiteY9" fmla="*/ 2028838 h 2305469"/>
              <a:gd name="connsiteX0" fmla="*/ 1306915 w 6531892"/>
              <a:gd name="connsiteY0" fmla="*/ 2028838 h 2305469"/>
              <a:gd name="connsiteX1" fmla="*/ 268591 w 6531892"/>
              <a:gd name="connsiteY1" fmla="*/ 1643015 h 2305469"/>
              <a:gd name="connsiteX2" fmla="*/ 71609 w 6531892"/>
              <a:gd name="connsiteY2" fmla="*/ 583623 h 2305469"/>
              <a:gd name="connsiteX3" fmla="*/ 1292001 w 6531892"/>
              <a:gd name="connsiteY3" fmla="*/ 22515 h 2305469"/>
              <a:gd name="connsiteX4" fmla="*/ 5420247 w 6531892"/>
              <a:gd name="connsiteY4" fmla="*/ 190813 h 2305469"/>
              <a:gd name="connsiteX5" fmla="*/ 6531892 w 6531892"/>
              <a:gd name="connsiteY5" fmla="*/ 922879 h 2305469"/>
              <a:gd name="connsiteX6" fmla="*/ 5938171 w 6531892"/>
              <a:gd name="connsiteY6" fmla="*/ 1822875 h 2305469"/>
              <a:gd name="connsiteX7" fmla="*/ 2143029 w 6531892"/>
              <a:gd name="connsiteY7" fmla="*/ 2046669 h 2305469"/>
              <a:gd name="connsiteX8" fmla="*/ 1264448 w 6531892"/>
              <a:gd name="connsiteY8" fmla="*/ 2305469 h 2305469"/>
              <a:gd name="connsiteX9" fmla="*/ 1306915 w 6531892"/>
              <a:gd name="connsiteY9" fmla="*/ 2028838 h 2305469"/>
              <a:gd name="connsiteX0" fmla="*/ 1322733 w 6547710"/>
              <a:gd name="connsiteY0" fmla="*/ 2028838 h 2305469"/>
              <a:gd name="connsiteX1" fmla="*/ 284409 w 6547710"/>
              <a:gd name="connsiteY1" fmla="*/ 1643015 h 2305469"/>
              <a:gd name="connsiteX2" fmla="*/ 87427 w 6547710"/>
              <a:gd name="connsiteY2" fmla="*/ 583623 h 2305469"/>
              <a:gd name="connsiteX3" fmla="*/ 1307819 w 6547710"/>
              <a:gd name="connsiteY3" fmla="*/ 22515 h 2305469"/>
              <a:gd name="connsiteX4" fmla="*/ 5436065 w 6547710"/>
              <a:gd name="connsiteY4" fmla="*/ 190813 h 2305469"/>
              <a:gd name="connsiteX5" fmla="*/ 6547710 w 6547710"/>
              <a:gd name="connsiteY5" fmla="*/ 922879 h 2305469"/>
              <a:gd name="connsiteX6" fmla="*/ 5953989 w 6547710"/>
              <a:gd name="connsiteY6" fmla="*/ 1822875 h 2305469"/>
              <a:gd name="connsiteX7" fmla="*/ 2158847 w 6547710"/>
              <a:gd name="connsiteY7" fmla="*/ 2046669 h 2305469"/>
              <a:gd name="connsiteX8" fmla="*/ 1280266 w 6547710"/>
              <a:gd name="connsiteY8" fmla="*/ 2305469 h 2305469"/>
              <a:gd name="connsiteX9" fmla="*/ 1322733 w 6547710"/>
              <a:gd name="connsiteY9" fmla="*/ 2028838 h 2305469"/>
              <a:gd name="connsiteX0" fmla="*/ 1350725 w 6575702"/>
              <a:gd name="connsiteY0" fmla="*/ 2028838 h 2305469"/>
              <a:gd name="connsiteX1" fmla="*/ 312401 w 6575702"/>
              <a:gd name="connsiteY1" fmla="*/ 1643015 h 2305469"/>
              <a:gd name="connsiteX2" fmla="*/ 115419 w 6575702"/>
              <a:gd name="connsiteY2" fmla="*/ 583623 h 2305469"/>
              <a:gd name="connsiteX3" fmla="*/ 1335811 w 6575702"/>
              <a:gd name="connsiteY3" fmla="*/ 22515 h 2305469"/>
              <a:gd name="connsiteX4" fmla="*/ 5464057 w 6575702"/>
              <a:gd name="connsiteY4" fmla="*/ 190813 h 2305469"/>
              <a:gd name="connsiteX5" fmla="*/ 6575702 w 6575702"/>
              <a:gd name="connsiteY5" fmla="*/ 922879 h 2305469"/>
              <a:gd name="connsiteX6" fmla="*/ 5981981 w 6575702"/>
              <a:gd name="connsiteY6" fmla="*/ 1822875 h 2305469"/>
              <a:gd name="connsiteX7" fmla="*/ 2186839 w 6575702"/>
              <a:gd name="connsiteY7" fmla="*/ 2046669 h 2305469"/>
              <a:gd name="connsiteX8" fmla="*/ 1308258 w 6575702"/>
              <a:gd name="connsiteY8" fmla="*/ 2305469 h 2305469"/>
              <a:gd name="connsiteX9" fmla="*/ 1350725 w 6575702"/>
              <a:gd name="connsiteY9" fmla="*/ 2028838 h 2305469"/>
              <a:gd name="connsiteX0" fmla="*/ 1334698 w 6559675"/>
              <a:gd name="connsiteY0" fmla="*/ 2033414 h 2310045"/>
              <a:gd name="connsiteX1" fmla="*/ 296374 w 6559675"/>
              <a:gd name="connsiteY1" fmla="*/ 1647591 h 2310045"/>
              <a:gd name="connsiteX2" fmla="*/ 99392 w 6559675"/>
              <a:gd name="connsiteY2" fmla="*/ 654301 h 2310045"/>
              <a:gd name="connsiteX3" fmla="*/ 1319784 w 6559675"/>
              <a:gd name="connsiteY3" fmla="*/ 27091 h 2310045"/>
              <a:gd name="connsiteX4" fmla="*/ 5448030 w 6559675"/>
              <a:gd name="connsiteY4" fmla="*/ 195389 h 2310045"/>
              <a:gd name="connsiteX5" fmla="*/ 6559675 w 6559675"/>
              <a:gd name="connsiteY5" fmla="*/ 927455 h 2310045"/>
              <a:gd name="connsiteX6" fmla="*/ 5965954 w 6559675"/>
              <a:gd name="connsiteY6" fmla="*/ 1827451 h 2310045"/>
              <a:gd name="connsiteX7" fmla="*/ 2170812 w 6559675"/>
              <a:gd name="connsiteY7" fmla="*/ 2051245 h 2310045"/>
              <a:gd name="connsiteX8" fmla="*/ 1292231 w 6559675"/>
              <a:gd name="connsiteY8" fmla="*/ 2310045 h 2310045"/>
              <a:gd name="connsiteX9" fmla="*/ 1334698 w 6559675"/>
              <a:gd name="connsiteY9" fmla="*/ 2033414 h 2310045"/>
              <a:gd name="connsiteX0" fmla="*/ 1387100 w 6612077"/>
              <a:gd name="connsiteY0" fmla="*/ 2036495 h 2313126"/>
              <a:gd name="connsiteX1" fmla="*/ 348776 w 6612077"/>
              <a:gd name="connsiteY1" fmla="*/ 1650672 h 2313126"/>
              <a:gd name="connsiteX2" fmla="*/ 88753 w 6612077"/>
              <a:gd name="connsiteY2" fmla="*/ 701450 h 2313126"/>
              <a:gd name="connsiteX3" fmla="*/ 1372186 w 6612077"/>
              <a:gd name="connsiteY3" fmla="*/ 30172 h 2313126"/>
              <a:gd name="connsiteX4" fmla="*/ 5500432 w 6612077"/>
              <a:gd name="connsiteY4" fmla="*/ 198470 h 2313126"/>
              <a:gd name="connsiteX5" fmla="*/ 6612077 w 6612077"/>
              <a:gd name="connsiteY5" fmla="*/ 930536 h 2313126"/>
              <a:gd name="connsiteX6" fmla="*/ 6018356 w 6612077"/>
              <a:gd name="connsiteY6" fmla="*/ 1830532 h 2313126"/>
              <a:gd name="connsiteX7" fmla="*/ 2223214 w 6612077"/>
              <a:gd name="connsiteY7" fmla="*/ 2054326 h 2313126"/>
              <a:gd name="connsiteX8" fmla="*/ 1344633 w 6612077"/>
              <a:gd name="connsiteY8" fmla="*/ 2313126 h 2313126"/>
              <a:gd name="connsiteX9" fmla="*/ 1387100 w 6612077"/>
              <a:gd name="connsiteY9" fmla="*/ 2036495 h 2313126"/>
              <a:gd name="connsiteX0" fmla="*/ 1391247 w 6616224"/>
              <a:gd name="connsiteY0" fmla="*/ 2036495 h 2313126"/>
              <a:gd name="connsiteX1" fmla="*/ 352923 w 6616224"/>
              <a:gd name="connsiteY1" fmla="*/ 1650672 h 2313126"/>
              <a:gd name="connsiteX2" fmla="*/ 92900 w 6616224"/>
              <a:gd name="connsiteY2" fmla="*/ 701450 h 2313126"/>
              <a:gd name="connsiteX3" fmla="*/ 1376333 w 6616224"/>
              <a:gd name="connsiteY3" fmla="*/ 30172 h 2313126"/>
              <a:gd name="connsiteX4" fmla="*/ 5504579 w 6616224"/>
              <a:gd name="connsiteY4" fmla="*/ 198470 h 2313126"/>
              <a:gd name="connsiteX5" fmla="*/ 6616224 w 6616224"/>
              <a:gd name="connsiteY5" fmla="*/ 930536 h 2313126"/>
              <a:gd name="connsiteX6" fmla="*/ 6022503 w 6616224"/>
              <a:gd name="connsiteY6" fmla="*/ 1830532 h 2313126"/>
              <a:gd name="connsiteX7" fmla="*/ 2227361 w 6616224"/>
              <a:gd name="connsiteY7" fmla="*/ 2054326 h 2313126"/>
              <a:gd name="connsiteX8" fmla="*/ 1348780 w 6616224"/>
              <a:gd name="connsiteY8" fmla="*/ 2313126 h 2313126"/>
              <a:gd name="connsiteX9" fmla="*/ 1391247 w 6616224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438885 w 6613429"/>
              <a:gd name="connsiteY0" fmla="*/ 2029150 h 2313126"/>
              <a:gd name="connsiteX1" fmla="*/ 350128 w 6613429"/>
              <a:gd name="connsiteY1" fmla="*/ 1650672 h 2313126"/>
              <a:gd name="connsiteX2" fmla="*/ 90105 w 6613429"/>
              <a:gd name="connsiteY2" fmla="*/ 701450 h 2313126"/>
              <a:gd name="connsiteX3" fmla="*/ 1373538 w 6613429"/>
              <a:gd name="connsiteY3" fmla="*/ 30172 h 2313126"/>
              <a:gd name="connsiteX4" fmla="*/ 5501784 w 6613429"/>
              <a:gd name="connsiteY4" fmla="*/ 198470 h 2313126"/>
              <a:gd name="connsiteX5" fmla="*/ 6613429 w 6613429"/>
              <a:gd name="connsiteY5" fmla="*/ 930536 h 2313126"/>
              <a:gd name="connsiteX6" fmla="*/ 6019708 w 6613429"/>
              <a:gd name="connsiteY6" fmla="*/ 1830532 h 2313126"/>
              <a:gd name="connsiteX7" fmla="*/ 2224566 w 6613429"/>
              <a:gd name="connsiteY7" fmla="*/ 2054326 h 2313126"/>
              <a:gd name="connsiteX8" fmla="*/ 1345985 w 6613429"/>
              <a:gd name="connsiteY8" fmla="*/ 2313126 h 2313126"/>
              <a:gd name="connsiteX9" fmla="*/ 1438885 w 6613429"/>
              <a:gd name="connsiteY9" fmla="*/ 2029150 h 2313126"/>
              <a:gd name="connsiteX0" fmla="*/ 1411781 w 6586325"/>
              <a:gd name="connsiteY0" fmla="*/ 2029150 h 2313126"/>
              <a:gd name="connsiteX1" fmla="*/ 323024 w 6586325"/>
              <a:gd name="connsiteY1" fmla="*/ 1650672 h 2313126"/>
              <a:gd name="connsiteX2" fmla="*/ 63001 w 6586325"/>
              <a:gd name="connsiteY2" fmla="*/ 701450 h 2313126"/>
              <a:gd name="connsiteX3" fmla="*/ 1346434 w 6586325"/>
              <a:gd name="connsiteY3" fmla="*/ 30172 h 2313126"/>
              <a:gd name="connsiteX4" fmla="*/ 5474680 w 6586325"/>
              <a:gd name="connsiteY4" fmla="*/ 198470 h 2313126"/>
              <a:gd name="connsiteX5" fmla="*/ 6586325 w 6586325"/>
              <a:gd name="connsiteY5" fmla="*/ 930536 h 2313126"/>
              <a:gd name="connsiteX6" fmla="*/ 5992604 w 6586325"/>
              <a:gd name="connsiteY6" fmla="*/ 1830532 h 2313126"/>
              <a:gd name="connsiteX7" fmla="*/ 2197462 w 6586325"/>
              <a:gd name="connsiteY7" fmla="*/ 2054326 h 2313126"/>
              <a:gd name="connsiteX8" fmla="*/ 1318881 w 6586325"/>
              <a:gd name="connsiteY8" fmla="*/ 2313126 h 2313126"/>
              <a:gd name="connsiteX9" fmla="*/ 1411781 w 6586325"/>
              <a:gd name="connsiteY9" fmla="*/ 2029150 h 2313126"/>
              <a:gd name="connsiteX0" fmla="*/ 1422251 w 6596795"/>
              <a:gd name="connsiteY0" fmla="*/ 2029150 h 2313126"/>
              <a:gd name="connsiteX1" fmla="*/ 333494 w 6596795"/>
              <a:gd name="connsiteY1" fmla="*/ 1650672 h 2313126"/>
              <a:gd name="connsiteX2" fmla="*/ 73471 w 6596795"/>
              <a:gd name="connsiteY2" fmla="*/ 701450 h 2313126"/>
              <a:gd name="connsiteX3" fmla="*/ 1356904 w 6596795"/>
              <a:gd name="connsiteY3" fmla="*/ 30172 h 2313126"/>
              <a:gd name="connsiteX4" fmla="*/ 5485150 w 6596795"/>
              <a:gd name="connsiteY4" fmla="*/ 198470 h 2313126"/>
              <a:gd name="connsiteX5" fmla="*/ 6596795 w 6596795"/>
              <a:gd name="connsiteY5" fmla="*/ 930536 h 2313126"/>
              <a:gd name="connsiteX6" fmla="*/ 6003074 w 6596795"/>
              <a:gd name="connsiteY6" fmla="*/ 1830532 h 2313126"/>
              <a:gd name="connsiteX7" fmla="*/ 2207932 w 6596795"/>
              <a:gd name="connsiteY7" fmla="*/ 2054326 h 2313126"/>
              <a:gd name="connsiteX8" fmla="*/ 1329351 w 6596795"/>
              <a:gd name="connsiteY8" fmla="*/ 2313126 h 2313126"/>
              <a:gd name="connsiteX9" fmla="*/ 1422251 w 6596795"/>
              <a:gd name="connsiteY9" fmla="*/ 2029150 h 2313126"/>
              <a:gd name="connsiteX0" fmla="*/ 1427107 w 6601651"/>
              <a:gd name="connsiteY0" fmla="*/ 2029150 h 2313126"/>
              <a:gd name="connsiteX1" fmla="*/ 338350 w 6601651"/>
              <a:gd name="connsiteY1" fmla="*/ 1650672 h 2313126"/>
              <a:gd name="connsiteX2" fmla="*/ 78327 w 6601651"/>
              <a:gd name="connsiteY2" fmla="*/ 701450 h 2313126"/>
              <a:gd name="connsiteX3" fmla="*/ 1361760 w 6601651"/>
              <a:gd name="connsiteY3" fmla="*/ 30172 h 2313126"/>
              <a:gd name="connsiteX4" fmla="*/ 5490006 w 6601651"/>
              <a:gd name="connsiteY4" fmla="*/ 198470 h 2313126"/>
              <a:gd name="connsiteX5" fmla="*/ 6601651 w 6601651"/>
              <a:gd name="connsiteY5" fmla="*/ 930536 h 2313126"/>
              <a:gd name="connsiteX6" fmla="*/ 6007930 w 6601651"/>
              <a:gd name="connsiteY6" fmla="*/ 1830532 h 2313126"/>
              <a:gd name="connsiteX7" fmla="*/ 2212788 w 6601651"/>
              <a:gd name="connsiteY7" fmla="*/ 2054326 h 2313126"/>
              <a:gd name="connsiteX8" fmla="*/ 1334207 w 6601651"/>
              <a:gd name="connsiteY8" fmla="*/ 2313126 h 2313126"/>
              <a:gd name="connsiteX9" fmla="*/ 1427107 w 6601651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98750 w 6597644"/>
              <a:gd name="connsiteY0" fmla="*/ 2029150 h 2313126"/>
              <a:gd name="connsiteX1" fmla="*/ 298554 w 6597644"/>
              <a:gd name="connsiteY1" fmla="*/ 1654147 h 2313126"/>
              <a:gd name="connsiteX2" fmla="*/ 74320 w 6597644"/>
              <a:gd name="connsiteY2" fmla="*/ 701450 h 2313126"/>
              <a:gd name="connsiteX3" fmla="*/ 1357753 w 6597644"/>
              <a:gd name="connsiteY3" fmla="*/ 30172 h 2313126"/>
              <a:gd name="connsiteX4" fmla="*/ 5485999 w 6597644"/>
              <a:gd name="connsiteY4" fmla="*/ 198470 h 2313126"/>
              <a:gd name="connsiteX5" fmla="*/ 6597644 w 6597644"/>
              <a:gd name="connsiteY5" fmla="*/ 930536 h 2313126"/>
              <a:gd name="connsiteX6" fmla="*/ 6003923 w 6597644"/>
              <a:gd name="connsiteY6" fmla="*/ 1830532 h 2313126"/>
              <a:gd name="connsiteX7" fmla="*/ 2208781 w 6597644"/>
              <a:gd name="connsiteY7" fmla="*/ 2054326 h 2313126"/>
              <a:gd name="connsiteX8" fmla="*/ 1330200 w 6597644"/>
              <a:gd name="connsiteY8" fmla="*/ 2313126 h 2313126"/>
              <a:gd name="connsiteX9" fmla="*/ 1498750 w 65976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506919 w 6605813"/>
              <a:gd name="connsiteY0" fmla="*/ 2029150 h 2313126"/>
              <a:gd name="connsiteX1" fmla="*/ 306723 w 6605813"/>
              <a:gd name="connsiteY1" fmla="*/ 1654147 h 2313126"/>
              <a:gd name="connsiteX2" fmla="*/ 82489 w 6605813"/>
              <a:gd name="connsiteY2" fmla="*/ 701450 h 2313126"/>
              <a:gd name="connsiteX3" fmla="*/ 1365922 w 6605813"/>
              <a:gd name="connsiteY3" fmla="*/ 30172 h 2313126"/>
              <a:gd name="connsiteX4" fmla="*/ 5494168 w 6605813"/>
              <a:gd name="connsiteY4" fmla="*/ 198470 h 2313126"/>
              <a:gd name="connsiteX5" fmla="*/ 6605813 w 6605813"/>
              <a:gd name="connsiteY5" fmla="*/ 930536 h 2313126"/>
              <a:gd name="connsiteX6" fmla="*/ 6012092 w 6605813"/>
              <a:gd name="connsiteY6" fmla="*/ 1830532 h 2313126"/>
              <a:gd name="connsiteX7" fmla="*/ 2216950 w 6605813"/>
              <a:gd name="connsiteY7" fmla="*/ 2054326 h 2313126"/>
              <a:gd name="connsiteX8" fmla="*/ 1338369 w 6605813"/>
              <a:gd name="connsiteY8" fmla="*/ 2313126 h 2313126"/>
              <a:gd name="connsiteX9" fmla="*/ 1506919 w 6605813"/>
              <a:gd name="connsiteY9" fmla="*/ 2029150 h 23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5813" h="2313126">
                <a:moveTo>
                  <a:pt x="1506919" y="2029150"/>
                </a:moveTo>
                <a:cubicBezTo>
                  <a:pt x="1417504" y="1839150"/>
                  <a:pt x="585881" y="1896278"/>
                  <a:pt x="306723" y="1654147"/>
                </a:cubicBezTo>
                <a:cubicBezTo>
                  <a:pt x="27565" y="1412016"/>
                  <a:pt x="-94044" y="972113"/>
                  <a:pt x="82489" y="701450"/>
                </a:cubicBezTo>
                <a:cubicBezTo>
                  <a:pt x="259022" y="430788"/>
                  <a:pt x="463975" y="114002"/>
                  <a:pt x="1365922" y="30172"/>
                </a:cubicBezTo>
                <a:cubicBezTo>
                  <a:pt x="2267869" y="-53658"/>
                  <a:pt x="4620853" y="48409"/>
                  <a:pt x="5494168" y="198470"/>
                </a:cubicBezTo>
                <a:cubicBezTo>
                  <a:pt x="6367483" y="348531"/>
                  <a:pt x="6547059" y="600421"/>
                  <a:pt x="6605813" y="930536"/>
                </a:cubicBezTo>
                <a:cubicBezTo>
                  <a:pt x="6583958" y="1261451"/>
                  <a:pt x="6667921" y="1584477"/>
                  <a:pt x="6012092" y="1830532"/>
                </a:cubicBezTo>
                <a:cubicBezTo>
                  <a:pt x="5356263" y="2076587"/>
                  <a:pt x="2425296" y="2046334"/>
                  <a:pt x="2216950" y="2054326"/>
                </a:cubicBezTo>
                <a:cubicBezTo>
                  <a:pt x="1882633" y="2207554"/>
                  <a:pt x="1465597" y="2294989"/>
                  <a:pt x="1338369" y="2313126"/>
                </a:cubicBezTo>
                <a:cubicBezTo>
                  <a:pt x="1524676" y="2124221"/>
                  <a:pt x="1506919" y="2029150"/>
                  <a:pt x="1506919" y="202915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749E47-91E3-4256-A517-9E7E684EB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4181" y="562012"/>
            <a:ext cx="5230734" cy="2989690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097"/>
              <a:gd name="connsiteY0" fmla="*/ 2270200 h 2480730"/>
              <a:gd name="connsiteX1" fmla="*/ 495492 w 6769097"/>
              <a:gd name="connsiteY1" fmla="*/ 2141439 h 2480730"/>
              <a:gd name="connsiteX2" fmla="*/ 134625 w 6769097"/>
              <a:gd name="connsiteY2" fmla="*/ 1814494 h 2480730"/>
              <a:gd name="connsiteX3" fmla="*/ 36881 w 6769097"/>
              <a:gd name="connsiteY3" fmla="*/ 773214 h 2480730"/>
              <a:gd name="connsiteX4" fmla="*/ 721307 w 6769097"/>
              <a:gd name="connsiteY4" fmla="*/ 34910 h 2480730"/>
              <a:gd name="connsiteX5" fmla="*/ 5609353 w 6769097"/>
              <a:gd name="connsiteY5" fmla="*/ 127244 h 2480730"/>
              <a:gd name="connsiteX6" fmla="*/ 6768288 w 6769097"/>
              <a:gd name="connsiteY6" fmla="*/ 843902 h 2480730"/>
              <a:gd name="connsiteX7" fmla="*/ 5950733 w 6769097"/>
              <a:gd name="connsiteY7" fmla="*/ 2108306 h 2480730"/>
              <a:gd name="connsiteX8" fmla="*/ 2042119 w 6769097"/>
              <a:gd name="connsiteY8" fmla="*/ 2280687 h 2480730"/>
              <a:gd name="connsiteX9" fmla="*/ 1327444 w 6769097"/>
              <a:gd name="connsiteY9" fmla="*/ 2480730 h 2480730"/>
              <a:gd name="connsiteX10" fmla="*/ 1218613 w 6769097"/>
              <a:gd name="connsiteY10" fmla="*/ 2270200 h 2480730"/>
              <a:gd name="connsiteX0" fmla="*/ 1218613 w 6571897"/>
              <a:gd name="connsiteY0" fmla="*/ 2290477 h 2501007"/>
              <a:gd name="connsiteX1" fmla="*/ 495492 w 6571897"/>
              <a:gd name="connsiteY1" fmla="*/ 2161716 h 2501007"/>
              <a:gd name="connsiteX2" fmla="*/ 134625 w 6571897"/>
              <a:gd name="connsiteY2" fmla="*/ 1834771 h 2501007"/>
              <a:gd name="connsiteX3" fmla="*/ 36881 w 6571897"/>
              <a:gd name="connsiteY3" fmla="*/ 793491 h 2501007"/>
              <a:gd name="connsiteX4" fmla="*/ 721307 w 6571897"/>
              <a:gd name="connsiteY4" fmla="*/ 55187 h 2501007"/>
              <a:gd name="connsiteX5" fmla="*/ 5609353 w 6571897"/>
              <a:gd name="connsiteY5" fmla="*/ 147521 h 2501007"/>
              <a:gd name="connsiteX6" fmla="*/ 6563360 w 6571897"/>
              <a:gd name="connsiteY6" fmla="*/ 894996 h 2501007"/>
              <a:gd name="connsiteX7" fmla="*/ 5950733 w 6571897"/>
              <a:gd name="connsiteY7" fmla="*/ 2128583 h 2501007"/>
              <a:gd name="connsiteX8" fmla="*/ 2042119 w 6571897"/>
              <a:gd name="connsiteY8" fmla="*/ 2300964 h 2501007"/>
              <a:gd name="connsiteX9" fmla="*/ 1327444 w 6571897"/>
              <a:gd name="connsiteY9" fmla="*/ 2501007 h 2501007"/>
              <a:gd name="connsiteX10" fmla="*/ 1218613 w 6571897"/>
              <a:gd name="connsiteY10" fmla="*/ 2290477 h 2501007"/>
              <a:gd name="connsiteX0" fmla="*/ 1218613 w 6567563"/>
              <a:gd name="connsiteY0" fmla="*/ 2246415 h 2456945"/>
              <a:gd name="connsiteX1" fmla="*/ 495492 w 6567563"/>
              <a:gd name="connsiteY1" fmla="*/ 2117654 h 2456945"/>
              <a:gd name="connsiteX2" fmla="*/ 134625 w 6567563"/>
              <a:gd name="connsiteY2" fmla="*/ 1790709 h 2456945"/>
              <a:gd name="connsiteX3" fmla="*/ 36881 w 6567563"/>
              <a:gd name="connsiteY3" fmla="*/ 749429 h 2456945"/>
              <a:gd name="connsiteX4" fmla="*/ 721307 w 6567563"/>
              <a:gd name="connsiteY4" fmla="*/ 11125 h 2456945"/>
              <a:gd name="connsiteX5" fmla="*/ 5483243 w 6567563"/>
              <a:gd name="connsiteY5" fmla="*/ 342289 h 2456945"/>
              <a:gd name="connsiteX6" fmla="*/ 6563360 w 6567563"/>
              <a:gd name="connsiteY6" fmla="*/ 850934 h 2456945"/>
              <a:gd name="connsiteX7" fmla="*/ 5950733 w 6567563"/>
              <a:gd name="connsiteY7" fmla="*/ 2084521 h 2456945"/>
              <a:gd name="connsiteX8" fmla="*/ 2042119 w 6567563"/>
              <a:gd name="connsiteY8" fmla="*/ 2256902 h 2456945"/>
              <a:gd name="connsiteX9" fmla="*/ 1327444 w 6567563"/>
              <a:gd name="connsiteY9" fmla="*/ 2456945 h 2456945"/>
              <a:gd name="connsiteX10" fmla="*/ 1218613 w 6567563"/>
              <a:gd name="connsiteY10" fmla="*/ 2246415 h 2456945"/>
              <a:gd name="connsiteX0" fmla="*/ 1261070 w 6608712"/>
              <a:gd name="connsiteY0" fmla="*/ 2071877 h 2282407"/>
              <a:gd name="connsiteX1" fmla="*/ 537949 w 6608712"/>
              <a:gd name="connsiteY1" fmla="*/ 1943116 h 2282407"/>
              <a:gd name="connsiteX2" fmla="*/ 177082 w 6608712"/>
              <a:gd name="connsiteY2" fmla="*/ 1616171 h 2282407"/>
              <a:gd name="connsiteX3" fmla="*/ 79338 w 6608712"/>
              <a:gd name="connsiteY3" fmla="*/ 574891 h 2282407"/>
              <a:gd name="connsiteX4" fmla="*/ 1347021 w 6608712"/>
              <a:gd name="connsiteY4" fmla="*/ 21487 h 2282407"/>
              <a:gd name="connsiteX5" fmla="*/ 5525700 w 6608712"/>
              <a:gd name="connsiteY5" fmla="*/ 167751 h 2282407"/>
              <a:gd name="connsiteX6" fmla="*/ 6605817 w 6608712"/>
              <a:gd name="connsiteY6" fmla="*/ 676396 h 2282407"/>
              <a:gd name="connsiteX7" fmla="*/ 5993190 w 6608712"/>
              <a:gd name="connsiteY7" fmla="*/ 1909983 h 2282407"/>
              <a:gd name="connsiteX8" fmla="*/ 2084576 w 6608712"/>
              <a:gd name="connsiteY8" fmla="*/ 2082364 h 2282407"/>
              <a:gd name="connsiteX9" fmla="*/ 1369901 w 6608712"/>
              <a:gd name="connsiteY9" fmla="*/ 2282407 h 2282407"/>
              <a:gd name="connsiteX10" fmla="*/ 1261070 w 6608712"/>
              <a:gd name="connsiteY10" fmla="*/ 2071877 h 2282407"/>
              <a:gd name="connsiteX0" fmla="*/ 1223256 w 6570898"/>
              <a:gd name="connsiteY0" fmla="*/ 2072393 h 2282923"/>
              <a:gd name="connsiteX1" fmla="*/ 500135 w 6570898"/>
              <a:gd name="connsiteY1" fmla="*/ 1943632 h 2282923"/>
              <a:gd name="connsiteX2" fmla="*/ 139268 w 6570898"/>
              <a:gd name="connsiteY2" fmla="*/ 1616687 h 2282923"/>
              <a:gd name="connsiteX3" fmla="*/ 88816 w 6570898"/>
              <a:gd name="connsiteY3" fmla="*/ 583111 h 2282923"/>
              <a:gd name="connsiteX4" fmla="*/ 1309207 w 6570898"/>
              <a:gd name="connsiteY4" fmla="*/ 22003 h 2282923"/>
              <a:gd name="connsiteX5" fmla="*/ 5487886 w 6570898"/>
              <a:gd name="connsiteY5" fmla="*/ 168267 h 2282923"/>
              <a:gd name="connsiteX6" fmla="*/ 6568003 w 6570898"/>
              <a:gd name="connsiteY6" fmla="*/ 676912 h 2282923"/>
              <a:gd name="connsiteX7" fmla="*/ 5955376 w 6570898"/>
              <a:gd name="connsiteY7" fmla="*/ 1910499 h 2282923"/>
              <a:gd name="connsiteX8" fmla="*/ 2046762 w 6570898"/>
              <a:gd name="connsiteY8" fmla="*/ 2082880 h 2282923"/>
              <a:gd name="connsiteX9" fmla="*/ 1332087 w 6570898"/>
              <a:gd name="connsiteY9" fmla="*/ 2282923 h 2282923"/>
              <a:gd name="connsiteX10" fmla="*/ 1223256 w 6570898"/>
              <a:gd name="connsiteY10" fmla="*/ 2072393 h 2282923"/>
              <a:gd name="connsiteX0" fmla="*/ 1223256 w 6602187"/>
              <a:gd name="connsiteY0" fmla="*/ 2076033 h 2286563"/>
              <a:gd name="connsiteX1" fmla="*/ 500135 w 6602187"/>
              <a:gd name="connsiteY1" fmla="*/ 1947272 h 2286563"/>
              <a:gd name="connsiteX2" fmla="*/ 139268 w 6602187"/>
              <a:gd name="connsiteY2" fmla="*/ 1620327 h 2286563"/>
              <a:gd name="connsiteX3" fmla="*/ 88816 w 6602187"/>
              <a:gd name="connsiteY3" fmla="*/ 586751 h 2286563"/>
              <a:gd name="connsiteX4" fmla="*/ 1309207 w 6602187"/>
              <a:gd name="connsiteY4" fmla="*/ 25643 h 2286563"/>
              <a:gd name="connsiteX5" fmla="*/ 5487886 w 6602187"/>
              <a:gd name="connsiteY5" fmla="*/ 171907 h 2286563"/>
              <a:gd name="connsiteX6" fmla="*/ 6599531 w 6602187"/>
              <a:gd name="connsiteY6" fmla="*/ 850044 h 2286563"/>
              <a:gd name="connsiteX7" fmla="*/ 5955376 w 6602187"/>
              <a:gd name="connsiteY7" fmla="*/ 1914139 h 2286563"/>
              <a:gd name="connsiteX8" fmla="*/ 2046762 w 6602187"/>
              <a:gd name="connsiteY8" fmla="*/ 2086520 h 2286563"/>
              <a:gd name="connsiteX9" fmla="*/ 1332087 w 6602187"/>
              <a:gd name="connsiteY9" fmla="*/ 2286563 h 2286563"/>
              <a:gd name="connsiteX10" fmla="*/ 1223256 w 6602187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23012"/>
              <a:gd name="connsiteY0" fmla="*/ 2076033 h 2286563"/>
              <a:gd name="connsiteX1" fmla="*/ 500135 w 6623012"/>
              <a:gd name="connsiteY1" fmla="*/ 1947272 h 2286563"/>
              <a:gd name="connsiteX2" fmla="*/ 139268 w 6623012"/>
              <a:gd name="connsiteY2" fmla="*/ 1620327 h 2286563"/>
              <a:gd name="connsiteX3" fmla="*/ 88816 w 6623012"/>
              <a:gd name="connsiteY3" fmla="*/ 586751 h 2286563"/>
              <a:gd name="connsiteX4" fmla="*/ 1309207 w 6623012"/>
              <a:gd name="connsiteY4" fmla="*/ 25643 h 2286563"/>
              <a:gd name="connsiteX5" fmla="*/ 5487886 w 6623012"/>
              <a:gd name="connsiteY5" fmla="*/ 171907 h 2286563"/>
              <a:gd name="connsiteX6" fmla="*/ 6599531 w 6623012"/>
              <a:gd name="connsiteY6" fmla="*/ 850044 h 2286563"/>
              <a:gd name="connsiteX7" fmla="*/ 5955376 w 6623012"/>
              <a:gd name="connsiteY7" fmla="*/ 1914139 h 2286563"/>
              <a:gd name="connsiteX8" fmla="*/ 2046762 w 6623012"/>
              <a:gd name="connsiteY8" fmla="*/ 2086520 h 2286563"/>
              <a:gd name="connsiteX9" fmla="*/ 1332087 w 6623012"/>
              <a:gd name="connsiteY9" fmla="*/ 2286563 h 2286563"/>
              <a:gd name="connsiteX10" fmla="*/ 1223256 w 6623012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00330"/>
              <a:gd name="connsiteY0" fmla="*/ 2077382 h 2287912"/>
              <a:gd name="connsiteX1" fmla="*/ 500135 w 6600330"/>
              <a:gd name="connsiteY1" fmla="*/ 1948621 h 2287912"/>
              <a:gd name="connsiteX2" fmla="*/ 139268 w 6600330"/>
              <a:gd name="connsiteY2" fmla="*/ 1621676 h 2287912"/>
              <a:gd name="connsiteX3" fmla="*/ 88816 w 6600330"/>
              <a:gd name="connsiteY3" fmla="*/ 588100 h 2287912"/>
              <a:gd name="connsiteX4" fmla="*/ 1309207 w 6600330"/>
              <a:gd name="connsiteY4" fmla="*/ 26992 h 2287912"/>
              <a:gd name="connsiteX5" fmla="*/ 5487886 w 6600330"/>
              <a:gd name="connsiteY5" fmla="*/ 173256 h 2287912"/>
              <a:gd name="connsiteX6" fmla="*/ 6599531 w 6600330"/>
              <a:gd name="connsiteY6" fmla="*/ 905322 h 2287912"/>
              <a:gd name="connsiteX7" fmla="*/ 5955376 w 6600330"/>
              <a:gd name="connsiteY7" fmla="*/ 1915488 h 2287912"/>
              <a:gd name="connsiteX8" fmla="*/ 2046762 w 6600330"/>
              <a:gd name="connsiteY8" fmla="*/ 2087869 h 2287912"/>
              <a:gd name="connsiteX9" fmla="*/ 1332087 w 6600330"/>
              <a:gd name="connsiteY9" fmla="*/ 2287912 h 2287912"/>
              <a:gd name="connsiteX10" fmla="*/ 1223256 w 6600330"/>
              <a:gd name="connsiteY10" fmla="*/ 2077382 h 2287912"/>
              <a:gd name="connsiteX0" fmla="*/ 1236982 w 6614056"/>
              <a:gd name="connsiteY0" fmla="*/ 2077382 h 2287912"/>
              <a:gd name="connsiteX1" fmla="*/ 513861 w 6614056"/>
              <a:gd name="connsiteY1" fmla="*/ 1948621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325239 w 6614056"/>
              <a:gd name="connsiteY0" fmla="*/ 2062693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25239 w 6614056"/>
              <a:gd name="connsiteY10" fmla="*/ 2062693 h 2287912"/>
              <a:gd name="connsiteX0" fmla="*/ 1350455 w 6614056"/>
              <a:gd name="connsiteY0" fmla="*/ 2033314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50455 w 661405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423371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342580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060489 w 6614057"/>
              <a:gd name="connsiteY8" fmla="*/ 2087869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123530 w 6614057"/>
              <a:gd name="connsiteY8" fmla="*/ 2058491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6451"/>
              <a:gd name="connsiteY0" fmla="*/ 2033314 h 2287912"/>
              <a:gd name="connsiteX1" fmla="*/ 513863 w 6616451"/>
              <a:gd name="connsiteY1" fmla="*/ 1765006 h 2287912"/>
              <a:gd name="connsiteX2" fmla="*/ 115171 w 6616451"/>
              <a:gd name="connsiteY2" fmla="*/ 1342580 h 2287912"/>
              <a:gd name="connsiteX3" fmla="*/ 102543 w 6616451"/>
              <a:gd name="connsiteY3" fmla="*/ 588100 h 2287912"/>
              <a:gd name="connsiteX4" fmla="*/ 1322934 w 6616451"/>
              <a:gd name="connsiteY4" fmla="*/ 26992 h 2287912"/>
              <a:gd name="connsiteX5" fmla="*/ 5501613 w 6616451"/>
              <a:gd name="connsiteY5" fmla="*/ 173256 h 2287912"/>
              <a:gd name="connsiteX6" fmla="*/ 6613258 w 6616451"/>
              <a:gd name="connsiteY6" fmla="*/ 905322 h 2287912"/>
              <a:gd name="connsiteX7" fmla="*/ 6032145 w 6616451"/>
              <a:gd name="connsiteY7" fmla="*/ 1856731 h 2287912"/>
              <a:gd name="connsiteX8" fmla="*/ 2224395 w 6616451"/>
              <a:gd name="connsiteY8" fmla="*/ 2029112 h 2287912"/>
              <a:gd name="connsiteX9" fmla="*/ 1345814 w 6616451"/>
              <a:gd name="connsiteY9" fmla="*/ 2287912 h 2287912"/>
              <a:gd name="connsiteX10" fmla="*/ 1350456 w 6616451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32145 w 6614057"/>
              <a:gd name="connsiteY7" fmla="*/ 1856731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19537 w 6614057"/>
              <a:gd name="connsiteY7" fmla="*/ 180531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3258"/>
              <a:gd name="connsiteY0" fmla="*/ 2033314 h 2287912"/>
              <a:gd name="connsiteX1" fmla="*/ 513863 w 6613258"/>
              <a:gd name="connsiteY1" fmla="*/ 1765006 h 2287912"/>
              <a:gd name="connsiteX2" fmla="*/ 115171 w 6613258"/>
              <a:gd name="connsiteY2" fmla="*/ 1342580 h 2287912"/>
              <a:gd name="connsiteX3" fmla="*/ 102543 w 6613258"/>
              <a:gd name="connsiteY3" fmla="*/ 588100 h 2287912"/>
              <a:gd name="connsiteX4" fmla="*/ 1322934 w 6613258"/>
              <a:gd name="connsiteY4" fmla="*/ 26992 h 2287912"/>
              <a:gd name="connsiteX5" fmla="*/ 5501613 w 6613258"/>
              <a:gd name="connsiteY5" fmla="*/ 173256 h 2287912"/>
              <a:gd name="connsiteX6" fmla="*/ 6613258 w 6613258"/>
              <a:gd name="connsiteY6" fmla="*/ 905322 h 2287912"/>
              <a:gd name="connsiteX7" fmla="*/ 6019537 w 6613258"/>
              <a:gd name="connsiteY7" fmla="*/ 1805318 h 2287912"/>
              <a:gd name="connsiteX8" fmla="*/ 2224395 w 6613258"/>
              <a:gd name="connsiteY8" fmla="*/ 2029112 h 2287912"/>
              <a:gd name="connsiteX9" fmla="*/ 1345814 w 6613258"/>
              <a:gd name="connsiteY9" fmla="*/ 2287912 h 2287912"/>
              <a:gd name="connsiteX10" fmla="*/ 1350456 w 6613258"/>
              <a:gd name="connsiteY10" fmla="*/ 2033314 h 2287912"/>
              <a:gd name="connsiteX0" fmla="*/ 1352720 w 6615522"/>
              <a:gd name="connsiteY0" fmla="*/ 2033314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52720 w 6615522"/>
              <a:gd name="connsiteY10" fmla="*/ 2033314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2284 w 6617261"/>
              <a:gd name="connsiteY0" fmla="*/ 2011281 h 2287912"/>
              <a:gd name="connsiteX1" fmla="*/ 606122 w 6617261"/>
              <a:gd name="connsiteY1" fmla="*/ 1728283 h 2287912"/>
              <a:gd name="connsiteX2" fmla="*/ 119174 w 6617261"/>
              <a:gd name="connsiteY2" fmla="*/ 1342580 h 2287912"/>
              <a:gd name="connsiteX3" fmla="*/ 106546 w 6617261"/>
              <a:gd name="connsiteY3" fmla="*/ 588100 h 2287912"/>
              <a:gd name="connsiteX4" fmla="*/ 1326937 w 6617261"/>
              <a:gd name="connsiteY4" fmla="*/ 26992 h 2287912"/>
              <a:gd name="connsiteX5" fmla="*/ 5505616 w 6617261"/>
              <a:gd name="connsiteY5" fmla="*/ 173256 h 2287912"/>
              <a:gd name="connsiteX6" fmla="*/ 6617261 w 6617261"/>
              <a:gd name="connsiteY6" fmla="*/ 905322 h 2287912"/>
              <a:gd name="connsiteX7" fmla="*/ 6023540 w 6617261"/>
              <a:gd name="connsiteY7" fmla="*/ 1805318 h 2287912"/>
              <a:gd name="connsiteX8" fmla="*/ 2228398 w 6617261"/>
              <a:gd name="connsiteY8" fmla="*/ 2029112 h 2287912"/>
              <a:gd name="connsiteX9" fmla="*/ 1349817 w 6617261"/>
              <a:gd name="connsiteY9" fmla="*/ 2287912 h 2287912"/>
              <a:gd name="connsiteX10" fmla="*/ 1392284 w 6617261"/>
              <a:gd name="connsiteY10" fmla="*/ 2011281 h 2287912"/>
              <a:gd name="connsiteX0" fmla="*/ 1382461 w 6607438"/>
              <a:gd name="connsiteY0" fmla="*/ 2011281 h 2287912"/>
              <a:gd name="connsiteX1" fmla="*/ 596299 w 6607438"/>
              <a:gd name="connsiteY1" fmla="*/ 1728283 h 2287912"/>
              <a:gd name="connsiteX2" fmla="*/ 134568 w 6607438"/>
              <a:gd name="connsiteY2" fmla="*/ 1291168 h 2287912"/>
              <a:gd name="connsiteX3" fmla="*/ 96723 w 6607438"/>
              <a:gd name="connsiteY3" fmla="*/ 588100 h 2287912"/>
              <a:gd name="connsiteX4" fmla="*/ 1317114 w 6607438"/>
              <a:gd name="connsiteY4" fmla="*/ 26992 h 2287912"/>
              <a:gd name="connsiteX5" fmla="*/ 5495793 w 6607438"/>
              <a:gd name="connsiteY5" fmla="*/ 173256 h 2287912"/>
              <a:gd name="connsiteX6" fmla="*/ 6607438 w 6607438"/>
              <a:gd name="connsiteY6" fmla="*/ 905322 h 2287912"/>
              <a:gd name="connsiteX7" fmla="*/ 6013717 w 6607438"/>
              <a:gd name="connsiteY7" fmla="*/ 1805318 h 2287912"/>
              <a:gd name="connsiteX8" fmla="*/ 2218575 w 6607438"/>
              <a:gd name="connsiteY8" fmla="*/ 2029112 h 2287912"/>
              <a:gd name="connsiteX9" fmla="*/ 1339994 w 6607438"/>
              <a:gd name="connsiteY9" fmla="*/ 2287912 h 2287912"/>
              <a:gd name="connsiteX10" fmla="*/ 1382461 w 6607438"/>
              <a:gd name="connsiteY10" fmla="*/ 2011281 h 2287912"/>
              <a:gd name="connsiteX0" fmla="*/ 1346619 w 6571596"/>
              <a:gd name="connsiteY0" fmla="*/ 2009705 h 2286336"/>
              <a:gd name="connsiteX1" fmla="*/ 560457 w 6571596"/>
              <a:gd name="connsiteY1" fmla="*/ 1726707 h 2286336"/>
              <a:gd name="connsiteX2" fmla="*/ 98726 w 6571596"/>
              <a:gd name="connsiteY2" fmla="*/ 1289592 h 2286336"/>
              <a:gd name="connsiteX3" fmla="*/ 111313 w 6571596"/>
              <a:gd name="connsiteY3" fmla="*/ 564490 h 2286336"/>
              <a:gd name="connsiteX4" fmla="*/ 1281272 w 6571596"/>
              <a:gd name="connsiteY4" fmla="*/ 25416 h 2286336"/>
              <a:gd name="connsiteX5" fmla="*/ 5459951 w 6571596"/>
              <a:gd name="connsiteY5" fmla="*/ 171680 h 2286336"/>
              <a:gd name="connsiteX6" fmla="*/ 6571596 w 6571596"/>
              <a:gd name="connsiteY6" fmla="*/ 903746 h 2286336"/>
              <a:gd name="connsiteX7" fmla="*/ 5977875 w 6571596"/>
              <a:gd name="connsiteY7" fmla="*/ 1803742 h 2286336"/>
              <a:gd name="connsiteX8" fmla="*/ 2182733 w 6571596"/>
              <a:gd name="connsiteY8" fmla="*/ 2027536 h 2286336"/>
              <a:gd name="connsiteX9" fmla="*/ 1304152 w 6571596"/>
              <a:gd name="connsiteY9" fmla="*/ 2286336 h 2286336"/>
              <a:gd name="connsiteX10" fmla="*/ 1346619 w 6571596"/>
              <a:gd name="connsiteY10" fmla="*/ 2009705 h 2286336"/>
              <a:gd name="connsiteX0" fmla="*/ 1335993 w 6560970"/>
              <a:gd name="connsiteY0" fmla="*/ 2009705 h 2286336"/>
              <a:gd name="connsiteX1" fmla="*/ 549831 w 6560970"/>
              <a:gd name="connsiteY1" fmla="*/ 1726707 h 2286336"/>
              <a:gd name="connsiteX2" fmla="*/ 88100 w 6560970"/>
              <a:gd name="connsiteY2" fmla="*/ 1289592 h 2286336"/>
              <a:gd name="connsiteX3" fmla="*/ 100687 w 6560970"/>
              <a:gd name="connsiteY3" fmla="*/ 564490 h 2286336"/>
              <a:gd name="connsiteX4" fmla="*/ 1270646 w 6560970"/>
              <a:gd name="connsiteY4" fmla="*/ 25416 h 2286336"/>
              <a:gd name="connsiteX5" fmla="*/ 5449325 w 6560970"/>
              <a:gd name="connsiteY5" fmla="*/ 171680 h 2286336"/>
              <a:gd name="connsiteX6" fmla="*/ 6560970 w 6560970"/>
              <a:gd name="connsiteY6" fmla="*/ 903746 h 2286336"/>
              <a:gd name="connsiteX7" fmla="*/ 5967249 w 6560970"/>
              <a:gd name="connsiteY7" fmla="*/ 1803742 h 2286336"/>
              <a:gd name="connsiteX8" fmla="*/ 2172107 w 6560970"/>
              <a:gd name="connsiteY8" fmla="*/ 2027536 h 2286336"/>
              <a:gd name="connsiteX9" fmla="*/ 1293526 w 6560970"/>
              <a:gd name="connsiteY9" fmla="*/ 2286336 h 2286336"/>
              <a:gd name="connsiteX10" fmla="*/ 1335993 w 6560970"/>
              <a:gd name="connsiteY10" fmla="*/ 2009705 h 2286336"/>
              <a:gd name="connsiteX0" fmla="*/ 1320449 w 6545426"/>
              <a:gd name="connsiteY0" fmla="*/ 2009705 h 2286336"/>
              <a:gd name="connsiteX1" fmla="*/ 534287 w 6545426"/>
              <a:gd name="connsiteY1" fmla="*/ 1726707 h 2286336"/>
              <a:gd name="connsiteX2" fmla="*/ 72556 w 6545426"/>
              <a:gd name="connsiteY2" fmla="*/ 1289592 h 2286336"/>
              <a:gd name="connsiteX3" fmla="*/ 85143 w 6545426"/>
              <a:gd name="connsiteY3" fmla="*/ 564490 h 2286336"/>
              <a:gd name="connsiteX4" fmla="*/ 1255102 w 6545426"/>
              <a:gd name="connsiteY4" fmla="*/ 25416 h 2286336"/>
              <a:gd name="connsiteX5" fmla="*/ 5433781 w 6545426"/>
              <a:gd name="connsiteY5" fmla="*/ 171680 h 2286336"/>
              <a:gd name="connsiteX6" fmla="*/ 6545426 w 6545426"/>
              <a:gd name="connsiteY6" fmla="*/ 903746 h 2286336"/>
              <a:gd name="connsiteX7" fmla="*/ 5951705 w 6545426"/>
              <a:gd name="connsiteY7" fmla="*/ 1803742 h 2286336"/>
              <a:gd name="connsiteX8" fmla="*/ 2156563 w 6545426"/>
              <a:gd name="connsiteY8" fmla="*/ 2027536 h 2286336"/>
              <a:gd name="connsiteX9" fmla="*/ 1277982 w 6545426"/>
              <a:gd name="connsiteY9" fmla="*/ 2286336 h 2286336"/>
              <a:gd name="connsiteX10" fmla="*/ 1320449 w 6545426"/>
              <a:gd name="connsiteY10" fmla="*/ 2009705 h 2286336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261706 w 6486683"/>
              <a:gd name="connsiteY0" fmla="*/ 2028838 h 2305469"/>
              <a:gd name="connsiteX1" fmla="*/ 475544 w 6486683"/>
              <a:gd name="connsiteY1" fmla="*/ 1745840 h 2305469"/>
              <a:gd name="connsiteX2" fmla="*/ 26400 w 6486683"/>
              <a:gd name="connsiteY2" fmla="*/ 583623 h 2305469"/>
              <a:gd name="connsiteX3" fmla="*/ 1246792 w 6486683"/>
              <a:gd name="connsiteY3" fmla="*/ 22515 h 2305469"/>
              <a:gd name="connsiteX4" fmla="*/ 5375038 w 6486683"/>
              <a:gd name="connsiteY4" fmla="*/ 190813 h 2305469"/>
              <a:gd name="connsiteX5" fmla="*/ 6486683 w 6486683"/>
              <a:gd name="connsiteY5" fmla="*/ 922879 h 2305469"/>
              <a:gd name="connsiteX6" fmla="*/ 5892962 w 6486683"/>
              <a:gd name="connsiteY6" fmla="*/ 1822875 h 2305469"/>
              <a:gd name="connsiteX7" fmla="*/ 2097820 w 6486683"/>
              <a:gd name="connsiteY7" fmla="*/ 2046669 h 2305469"/>
              <a:gd name="connsiteX8" fmla="*/ 1219239 w 6486683"/>
              <a:gd name="connsiteY8" fmla="*/ 2305469 h 2305469"/>
              <a:gd name="connsiteX9" fmla="*/ 1261706 w 6486683"/>
              <a:gd name="connsiteY9" fmla="*/ 2028838 h 2305469"/>
              <a:gd name="connsiteX0" fmla="*/ 1278912 w 6503889"/>
              <a:gd name="connsiteY0" fmla="*/ 2028838 h 2305469"/>
              <a:gd name="connsiteX1" fmla="*/ 366669 w 6503889"/>
              <a:gd name="connsiteY1" fmla="*/ 1650360 h 2305469"/>
              <a:gd name="connsiteX2" fmla="*/ 43606 w 6503889"/>
              <a:gd name="connsiteY2" fmla="*/ 583623 h 2305469"/>
              <a:gd name="connsiteX3" fmla="*/ 1263998 w 6503889"/>
              <a:gd name="connsiteY3" fmla="*/ 22515 h 2305469"/>
              <a:gd name="connsiteX4" fmla="*/ 5392244 w 6503889"/>
              <a:gd name="connsiteY4" fmla="*/ 190813 h 2305469"/>
              <a:gd name="connsiteX5" fmla="*/ 6503889 w 6503889"/>
              <a:gd name="connsiteY5" fmla="*/ 922879 h 2305469"/>
              <a:gd name="connsiteX6" fmla="*/ 5910168 w 6503889"/>
              <a:gd name="connsiteY6" fmla="*/ 1822875 h 2305469"/>
              <a:gd name="connsiteX7" fmla="*/ 2115026 w 6503889"/>
              <a:gd name="connsiteY7" fmla="*/ 2046669 h 2305469"/>
              <a:gd name="connsiteX8" fmla="*/ 1236445 w 6503889"/>
              <a:gd name="connsiteY8" fmla="*/ 2305469 h 2305469"/>
              <a:gd name="connsiteX9" fmla="*/ 1278912 w 6503889"/>
              <a:gd name="connsiteY9" fmla="*/ 2028838 h 2305469"/>
              <a:gd name="connsiteX0" fmla="*/ 1306915 w 6531892"/>
              <a:gd name="connsiteY0" fmla="*/ 2028838 h 2305469"/>
              <a:gd name="connsiteX1" fmla="*/ 268591 w 6531892"/>
              <a:gd name="connsiteY1" fmla="*/ 1643015 h 2305469"/>
              <a:gd name="connsiteX2" fmla="*/ 71609 w 6531892"/>
              <a:gd name="connsiteY2" fmla="*/ 583623 h 2305469"/>
              <a:gd name="connsiteX3" fmla="*/ 1292001 w 6531892"/>
              <a:gd name="connsiteY3" fmla="*/ 22515 h 2305469"/>
              <a:gd name="connsiteX4" fmla="*/ 5420247 w 6531892"/>
              <a:gd name="connsiteY4" fmla="*/ 190813 h 2305469"/>
              <a:gd name="connsiteX5" fmla="*/ 6531892 w 6531892"/>
              <a:gd name="connsiteY5" fmla="*/ 922879 h 2305469"/>
              <a:gd name="connsiteX6" fmla="*/ 5938171 w 6531892"/>
              <a:gd name="connsiteY6" fmla="*/ 1822875 h 2305469"/>
              <a:gd name="connsiteX7" fmla="*/ 2143029 w 6531892"/>
              <a:gd name="connsiteY7" fmla="*/ 2046669 h 2305469"/>
              <a:gd name="connsiteX8" fmla="*/ 1264448 w 6531892"/>
              <a:gd name="connsiteY8" fmla="*/ 2305469 h 2305469"/>
              <a:gd name="connsiteX9" fmla="*/ 1306915 w 6531892"/>
              <a:gd name="connsiteY9" fmla="*/ 2028838 h 2305469"/>
              <a:gd name="connsiteX0" fmla="*/ 1322733 w 6547710"/>
              <a:gd name="connsiteY0" fmla="*/ 2028838 h 2305469"/>
              <a:gd name="connsiteX1" fmla="*/ 284409 w 6547710"/>
              <a:gd name="connsiteY1" fmla="*/ 1643015 h 2305469"/>
              <a:gd name="connsiteX2" fmla="*/ 87427 w 6547710"/>
              <a:gd name="connsiteY2" fmla="*/ 583623 h 2305469"/>
              <a:gd name="connsiteX3" fmla="*/ 1307819 w 6547710"/>
              <a:gd name="connsiteY3" fmla="*/ 22515 h 2305469"/>
              <a:gd name="connsiteX4" fmla="*/ 5436065 w 6547710"/>
              <a:gd name="connsiteY4" fmla="*/ 190813 h 2305469"/>
              <a:gd name="connsiteX5" fmla="*/ 6547710 w 6547710"/>
              <a:gd name="connsiteY5" fmla="*/ 922879 h 2305469"/>
              <a:gd name="connsiteX6" fmla="*/ 5953989 w 6547710"/>
              <a:gd name="connsiteY6" fmla="*/ 1822875 h 2305469"/>
              <a:gd name="connsiteX7" fmla="*/ 2158847 w 6547710"/>
              <a:gd name="connsiteY7" fmla="*/ 2046669 h 2305469"/>
              <a:gd name="connsiteX8" fmla="*/ 1280266 w 6547710"/>
              <a:gd name="connsiteY8" fmla="*/ 2305469 h 2305469"/>
              <a:gd name="connsiteX9" fmla="*/ 1322733 w 6547710"/>
              <a:gd name="connsiteY9" fmla="*/ 2028838 h 2305469"/>
              <a:gd name="connsiteX0" fmla="*/ 1350725 w 6575702"/>
              <a:gd name="connsiteY0" fmla="*/ 2028838 h 2305469"/>
              <a:gd name="connsiteX1" fmla="*/ 312401 w 6575702"/>
              <a:gd name="connsiteY1" fmla="*/ 1643015 h 2305469"/>
              <a:gd name="connsiteX2" fmla="*/ 115419 w 6575702"/>
              <a:gd name="connsiteY2" fmla="*/ 583623 h 2305469"/>
              <a:gd name="connsiteX3" fmla="*/ 1335811 w 6575702"/>
              <a:gd name="connsiteY3" fmla="*/ 22515 h 2305469"/>
              <a:gd name="connsiteX4" fmla="*/ 5464057 w 6575702"/>
              <a:gd name="connsiteY4" fmla="*/ 190813 h 2305469"/>
              <a:gd name="connsiteX5" fmla="*/ 6575702 w 6575702"/>
              <a:gd name="connsiteY5" fmla="*/ 922879 h 2305469"/>
              <a:gd name="connsiteX6" fmla="*/ 5981981 w 6575702"/>
              <a:gd name="connsiteY6" fmla="*/ 1822875 h 2305469"/>
              <a:gd name="connsiteX7" fmla="*/ 2186839 w 6575702"/>
              <a:gd name="connsiteY7" fmla="*/ 2046669 h 2305469"/>
              <a:gd name="connsiteX8" fmla="*/ 1308258 w 6575702"/>
              <a:gd name="connsiteY8" fmla="*/ 2305469 h 2305469"/>
              <a:gd name="connsiteX9" fmla="*/ 1350725 w 6575702"/>
              <a:gd name="connsiteY9" fmla="*/ 2028838 h 2305469"/>
              <a:gd name="connsiteX0" fmla="*/ 1334698 w 6559675"/>
              <a:gd name="connsiteY0" fmla="*/ 2033414 h 2310045"/>
              <a:gd name="connsiteX1" fmla="*/ 296374 w 6559675"/>
              <a:gd name="connsiteY1" fmla="*/ 1647591 h 2310045"/>
              <a:gd name="connsiteX2" fmla="*/ 99392 w 6559675"/>
              <a:gd name="connsiteY2" fmla="*/ 654301 h 2310045"/>
              <a:gd name="connsiteX3" fmla="*/ 1319784 w 6559675"/>
              <a:gd name="connsiteY3" fmla="*/ 27091 h 2310045"/>
              <a:gd name="connsiteX4" fmla="*/ 5448030 w 6559675"/>
              <a:gd name="connsiteY4" fmla="*/ 195389 h 2310045"/>
              <a:gd name="connsiteX5" fmla="*/ 6559675 w 6559675"/>
              <a:gd name="connsiteY5" fmla="*/ 927455 h 2310045"/>
              <a:gd name="connsiteX6" fmla="*/ 5965954 w 6559675"/>
              <a:gd name="connsiteY6" fmla="*/ 1827451 h 2310045"/>
              <a:gd name="connsiteX7" fmla="*/ 2170812 w 6559675"/>
              <a:gd name="connsiteY7" fmla="*/ 2051245 h 2310045"/>
              <a:gd name="connsiteX8" fmla="*/ 1292231 w 6559675"/>
              <a:gd name="connsiteY8" fmla="*/ 2310045 h 2310045"/>
              <a:gd name="connsiteX9" fmla="*/ 1334698 w 6559675"/>
              <a:gd name="connsiteY9" fmla="*/ 2033414 h 2310045"/>
              <a:gd name="connsiteX0" fmla="*/ 1387100 w 6612077"/>
              <a:gd name="connsiteY0" fmla="*/ 2036495 h 2313126"/>
              <a:gd name="connsiteX1" fmla="*/ 348776 w 6612077"/>
              <a:gd name="connsiteY1" fmla="*/ 1650672 h 2313126"/>
              <a:gd name="connsiteX2" fmla="*/ 88753 w 6612077"/>
              <a:gd name="connsiteY2" fmla="*/ 701450 h 2313126"/>
              <a:gd name="connsiteX3" fmla="*/ 1372186 w 6612077"/>
              <a:gd name="connsiteY3" fmla="*/ 30172 h 2313126"/>
              <a:gd name="connsiteX4" fmla="*/ 5500432 w 6612077"/>
              <a:gd name="connsiteY4" fmla="*/ 198470 h 2313126"/>
              <a:gd name="connsiteX5" fmla="*/ 6612077 w 6612077"/>
              <a:gd name="connsiteY5" fmla="*/ 930536 h 2313126"/>
              <a:gd name="connsiteX6" fmla="*/ 6018356 w 6612077"/>
              <a:gd name="connsiteY6" fmla="*/ 1830532 h 2313126"/>
              <a:gd name="connsiteX7" fmla="*/ 2223214 w 6612077"/>
              <a:gd name="connsiteY7" fmla="*/ 2054326 h 2313126"/>
              <a:gd name="connsiteX8" fmla="*/ 1344633 w 6612077"/>
              <a:gd name="connsiteY8" fmla="*/ 2313126 h 2313126"/>
              <a:gd name="connsiteX9" fmla="*/ 1387100 w 6612077"/>
              <a:gd name="connsiteY9" fmla="*/ 2036495 h 2313126"/>
              <a:gd name="connsiteX0" fmla="*/ 1391247 w 6616224"/>
              <a:gd name="connsiteY0" fmla="*/ 2036495 h 2313126"/>
              <a:gd name="connsiteX1" fmla="*/ 352923 w 6616224"/>
              <a:gd name="connsiteY1" fmla="*/ 1650672 h 2313126"/>
              <a:gd name="connsiteX2" fmla="*/ 92900 w 6616224"/>
              <a:gd name="connsiteY2" fmla="*/ 701450 h 2313126"/>
              <a:gd name="connsiteX3" fmla="*/ 1376333 w 6616224"/>
              <a:gd name="connsiteY3" fmla="*/ 30172 h 2313126"/>
              <a:gd name="connsiteX4" fmla="*/ 5504579 w 6616224"/>
              <a:gd name="connsiteY4" fmla="*/ 198470 h 2313126"/>
              <a:gd name="connsiteX5" fmla="*/ 6616224 w 6616224"/>
              <a:gd name="connsiteY5" fmla="*/ 930536 h 2313126"/>
              <a:gd name="connsiteX6" fmla="*/ 6022503 w 6616224"/>
              <a:gd name="connsiteY6" fmla="*/ 1830532 h 2313126"/>
              <a:gd name="connsiteX7" fmla="*/ 2227361 w 6616224"/>
              <a:gd name="connsiteY7" fmla="*/ 2054326 h 2313126"/>
              <a:gd name="connsiteX8" fmla="*/ 1348780 w 6616224"/>
              <a:gd name="connsiteY8" fmla="*/ 2313126 h 2313126"/>
              <a:gd name="connsiteX9" fmla="*/ 1391247 w 6616224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438885 w 6613429"/>
              <a:gd name="connsiteY0" fmla="*/ 2029150 h 2313126"/>
              <a:gd name="connsiteX1" fmla="*/ 350128 w 6613429"/>
              <a:gd name="connsiteY1" fmla="*/ 1650672 h 2313126"/>
              <a:gd name="connsiteX2" fmla="*/ 90105 w 6613429"/>
              <a:gd name="connsiteY2" fmla="*/ 701450 h 2313126"/>
              <a:gd name="connsiteX3" fmla="*/ 1373538 w 6613429"/>
              <a:gd name="connsiteY3" fmla="*/ 30172 h 2313126"/>
              <a:gd name="connsiteX4" fmla="*/ 5501784 w 6613429"/>
              <a:gd name="connsiteY4" fmla="*/ 198470 h 2313126"/>
              <a:gd name="connsiteX5" fmla="*/ 6613429 w 6613429"/>
              <a:gd name="connsiteY5" fmla="*/ 930536 h 2313126"/>
              <a:gd name="connsiteX6" fmla="*/ 6019708 w 6613429"/>
              <a:gd name="connsiteY6" fmla="*/ 1830532 h 2313126"/>
              <a:gd name="connsiteX7" fmla="*/ 2224566 w 6613429"/>
              <a:gd name="connsiteY7" fmla="*/ 2054326 h 2313126"/>
              <a:gd name="connsiteX8" fmla="*/ 1345985 w 6613429"/>
              <a:gd name="connsiteY8" fmla="*/ 2313126 h 2313126"/>
              <a:gd name="connsiteX9" fmla="*/ 1438885 w 6613429"/>
              <a:gd name="connsiteY9" fmla="*/ 2029150 h 2313126"/>
              <a:gd name="connsiteX0" fmla="*/ 1411781 w 6586325"/>
              <a:gd name="connsiteY0" fmla="*/ 2029150 h 2313126"/>
              <a:gd name="connsiteX1" fmla="*/ 323024 w 6586325"/>
              <a:gd name="connsiteY1" fmla="*/ 1650672 h 2313126"/>
              <a:gd name="connsiteX2" fmla="*/ 63001 w 6586325"/>
              <a:gd name="connsiteY2" fmla="*/ 701450 h 2313126"/>
              <a:gd name="connsiteX3" fmla="*/ 1346434 w 6586325"/>
              <a:gd name="connsiteY3" fmla="*/ 30172 h 2313126"/>
              <a:gd name="connsiteX4" fmla="*/ 5474680 w 6586325"/>
              <a:gd name="connsiteY4" fmla="*/ 198470 h 2313126"/>
              <a:gd name="connsiteX5" fmla="*/ 6586325 w 6586325"/>
              <a:gd name="connsiteY5" fmla="*/ 930536 h 2313126"/>
              <a:gd name="connsiteX6" fmla="*/ 5992604 w 6586325"/>
              <a:gd name="connsiteY6" fmla="*/ 1830532 h 2313126"/>
              <a:gd name="connsiteX7" fmla="*/ 2197462 w 6586325"/>
              <a:gd name="connsiteY7" fmla="*/ 2054326 h 2313126"/>
              <a:gd name="connsiteX8" fmla="*/ 1318881 w 6586325"/>
              <a:gd name="connsiteY8" fmla="*/ 2313126 h 2313126"/>
              <a:gd name="connsiteX9" fmla="*/ 1411781 w 6586325"/>
              <a:gd name="connsiteY9" fmla="*/ 2029150 h 2313126"/>
              <a:gd name="connsiteX0" fmla="*/ 1422251 w 6596795"/>
              <a:gd name="connsiteY0" fmla="*/ 2029150 h 2313126"/>
              <a:gd name="connsiteX1" fmla="*/ 333494 w 6596795"/>
              <a:gd name="connsiteY1" fmla="*/ 1650672 h 2313126"/>
              <a:gd name="connsiteX2" fmla="*/ 73471 w 6596795"/>
              <a:gd name="connsiteY2" fmla="*/ 701450 h 2313126"/>
              <a:gd name="connsiteX3" fmla="*/ 1356904 w 6596795"/>
              <a:gd name="connsiteY3" fmla="*/ 30172 h 2313126"/>
              <a:gd name="connsiteX4" fmla="*/ 5485150 w 6596795"/>
              <a:gd name="connsiteY4" fmla="*/ 198470 h 2313126"/>
              <a:gd name="connsiteX5" fmla="*/ 6596795 w 6596795"/>
              <a:gd name="connsiteY5" fmla="*/ 930536 h 2313126"/>
              <a:gd name="connsiteX6" fmla="*/ 6003074 w 6596795"/>
              <a:gd name="connsiteY6" fmla="*/ 1830532 h 2313126"/>
              <a:gd name="connsiteX7" fmla="*/ 2207932 w 6596795"/>
              <a:gd name="connsiteY7" fmla="*/ 2054326 h 2313126"/>
              <a:gd name="connsiteX8" fmla="*/ 1329351 w 6596795"/>
              <a:gd name="connsiteY8" fmla="*/ 2313126 h 2313126"/>
              <a:gd name="connsiteX9" fmla="*/ 1422251 w 6596795"/>
              <a:gd name="connsiteY9" fmla="*/ 2029150 h 2313126"/>
              <a:gd name="connsiteX0" fmla="*/ 1427107 w 6601651"/>
              <a:gd name="connsiteY0" fmla="*/ 2029150 h 2313126"/>
              <a:gd name="connsiteX1" fmla="*/ 338350 w 6601651"/>
              <a:gd name="connsiteY1" fmla="*/ 1650672 h 2313126"/>
              <a:gd name="connsiteX2" fmla="*/ 78327 w 6601651"/>
              <a:gd name="connsiteY2" fmla="*/ 701450 h 2313126"/>
              <a:gd name="connsiteX3" fmla="*/ 1361760 w 6601651"/>
              <a:gd name="connsiteY3" fmla="*/ 30172 h 2313126"/>
              <a:gd name="connsiteX4" fmla="*/ 5490006 w 6601651"/>
              <a:gd name="connsiteY4" fmla="*/ 198470 h 2313126"/>
              <a:gd name="connsiteX5" fmla="*/ 6601651 w 6601651"/>
              <a:gd name="connsiteY5" fmla="*/ 930536 h 2313126"/>
              <a:gd name="connsiteX6" fmla="*/ 6007930 w 6601651"/>
              <a:gd name="connsiteY6" fmla="*/ 1830532 h 2313126"/>
              <a:gd name="connsiteX7" fmla="*/ 2212788 w 6601651"/>
              <a:gd name="connsiteY7" fmla="*/ 2054326 h 2313126"/>
              <a:gd name="connsiteX8" fmla="*/ 1334207 w 6601651"/>
              <a:gd name="connsiteY8" fmla="*/ 2313126 h 2313126"/>
              <a:gd name="connsiteX9" fmla="*/ 1427107 w 6601651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98750 w 6597644"/>
              <a:gd name="connsiteY0" fmla="*/ 2029150 h 2313126"/>
              <a:gd name="connsiteX1" fmla="*/ 298554 w 6597644"/>
              <a:gd name="connsiteY1" fmla="*/ 1654147 h 2313126"/>
              <a:gd name="connsiteX2" fmla="*/ 74320 w 6597644"/>
              <a:gd name="connsiteY2" fmla="*/ 701450 h 2313126"/>
              <a:gd name="connsiteX3" fmla="*/ 1357753 w 6597644"/>
              <a:gd name="connsiteY3" fmla="*/ 30172 h 2313126"/>
              <a:gd name="connsiteX4" fmla="*/ 5485999 w 6597644"/>
              <a:gd name="connsiteY4" fmla="*/ 198470 h 2313126"/>
              <a:gd name="connsiteX5" fmla="*/ 6597644 w 6597644"/>
              <a:gd name="connsiteY5" fmla="*/ 930536 h 2313126"/>
              <a:gd name="connsiteX6" fmla="*/ 6003923 w 6597644"/>
              <a:gd name="connsiteY6" fmla="*/ 1830532 h 2313126"/>
              <a:gd name="connsiteX7" fmla="*/ 2208781 w 6597644"/>
              <a:gd name="connsiteY7" fmla="*/ 2054326 h 2313126"/>
              <a:gd name="connsiteX8" fmla="*/ 1330200 w 6597644"/>
              <a:gd name="connsiteY8" fmla="*/ 2313126 h 2313126"/>
              <a:gd name="connsiteX9" fmla="*/ 1498750 w 65976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506919 w 6605813"/>
              <a:gd name="connsiteY0" fmla="*/ 2029150 h 2313126"/>
              <a:gd name="connsiteX1" fmla="*/ 306723 w 6605813"/>
              <a:gd name="connsiteY1" fmla="*/ 1654147 h 2313126"/>
              <a:gd name="connsiteX2" fmla="*/ 82489 w 6605813"/>
              <a:gd name="connsiteY2" fmla="*/ 701450 h 2313126"/>
              <a:gd name="connsiteX3" fmla="*/ 1365922 w 6605813"/>
              <a:gd name="connsiteY3" fmla="*/ 30172 h 2313126"/>
              <a:gd name="connsiteX4" fmla="*/ 5494168 w 6605813"/>
              <a:gd name="connsiteY4" fmla="*/ 198470 h 2313126"/>
              <a:gd name="connsiteX5" fmla="*/ 6605813 w 6605813"/>
              <a:gd name="connsiteY5" fmla="*/ 930536 h 2313126"/>
              <a:gd name="connsiteX6" fmla="*/ 6012092 w 6605813"/>
              <a:gd name="connsiteY6" fmla="*/ 1830532 h 2313126"/>
              <a:gd name="connsiteX7" fmla="*/ 2216950 w 6605813"/>
              <a:gd name="connsiteY7" fmla="*/ 2054326 h 2313126"/>
              <a:gd name="connsiteX8" fmla="*/ 1338369 w 6605813"/>
              <a:gd name="connsiteY8" fmla="*/ 2313126 h 2313126"/>
              <a:gd name="connsiteX9" fmla="*/ 1506919 w 6605813"/>
              <a:gd name="connsiteY9" fmla="*/ 2029150 h 23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5813" h="2313126">
                <a:moveTo>
                  <a:pt x="1506919" y="2029150"/>
                </a:moveTo>
                <a:cubicBezTo>
                  <a:pt x="1417504" y="1839150"/>
                  <a:pt x="585881" y="1896278"/>
                  <a:pt x="306723" y="1654147"/>
                </a:cubicBezTo>
                <a:cubicBezTo>
                  <a:pt x="27565" y="1412016"/>
                  <a:pt x="-94044" y="972113"/>
                  <a:pt x="82489" y="701450"/>
                </a:cubicBezTo>
                <a:cubicBezTo>
                  <a:pt x="259022" y="430788"/>
                  <a:pt x="463975" y="114002"/>
                  <a:pt x="1365922" y="30172"/>
                </a:cubicBezTo>
                <a:cubicBezTo>
                  <a:pt x="2267869" y="-53658"/>
                  <a:pt x="4620853" y="48409"/>
                  <a:pt x="5494168" y="198470"/>
                </a:cubicBezTo>
                <a:cubicBezTo>
                  <a:pt x="6367483" y="348531"/>
                  <a:pt x="6547059" y="600421"/>
                  <a:pt x="6605813" y="930536"/>
                </a:cubicBezTo>
                <a:cubicBezTo>
                  <a:pt x="6583958" y="1261451"/>
                  <a:pt x="6667921" y="1584477"/>
                  <a:pt x="6012092" y="1830532"/>
                </a:cubicBezTo>
                <a:cubicBezTo>
                  <a:pt x="5356263" y="2076587"/>
                  <a:pt x="2425296" y="2046334"/>
                  <a:pt x="2216950" y="2054326"/>
                </a:cubicBezTo>
                <a:cubicBezTo>
                  <a:pt x="1882633" y="2207554"/>
                  <a:pt x="1465597" y="2294989"/>
                  <a:pt x="1338369" y="2313126"/>
                </a:cubicBezTo>
                <a:cubicBezTo>
                  <a:pt x="1524676" y="2124221"/>
                  <a:pt x="1506919" y="2029150"/>
                  <a:pt x="1506919" y="202915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54E502-E41E-47D5-8AB9-683E3D3E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5116">
            <a:off x="5105570" y="11469"/>
            <a:ext cx="3856838" cy="2114365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65242"/>
              <a:gd name="connsiteX1" fmla="*/ 1646266 w 4958820"/>
              <a:gd name="connsiteY1" fmla="*/ 574434 h 4165242"/>
              <a:gd name="connsiteX2" fmla="*/ 4631860 w 4958820"/>
              <a:gd name="connsiteY2" fmla="*/ 934302 h 4165242"/>
              <a:gd name="connsiteX3" fmla="*/ 4727101 w 4958820"/>
              <a:gd name="connsiteY3" fmla="*/ 3409206 h 4165242"/>
              <a:gd name="connsiteX4" fmla="*/ 3579038 w 4958820"/>
              <a:gd name="connsiteY4" fmla="*/ 4131303 h 4165242"/>
              <a:gd name="connsiteX5" fmla="*/ 964723 w 4958820"/>
              <a:gd name="connsiteY5" fmla="*/ 3953024 h 4165242"/>
              <a:gd name="connsiteX6" fmla="*/ 76447 w 4958820"/>
              <a:gd name="connsiteY6" fmla="*/ 3313039 h 4165242"/>
              <a:gd name="connsiteX7" fmla="*/ 163050 w 4958820"/>
              <a:gd name="connsiteY7" fmla="*/ 1290513 h 4165242"/>
              <a:gd name="connsiteX8" fmla="*/ 990367 w 4958820"/>
              <a:gd name="connsiteY8" fmla="*/ 590018 h 4165242"/>
              <a:gd name="connsiteX9" fmla="*/ 1008299 w 4958820"/>
              <a:gd name="connsiteY9" fmla="*/ 0 h 4165242"/>
              <a:gd name="connsiteX0" fmla="*/ 879400 w 4829921"/>
              <a:gd name="connsiteY0" fmla="*/ 0 h 4165244"/>
              <a:gd name="connsiteX1" fmla="*/ 1517367 w 4829921"/>
              <a:gd name="connsiteY1" fmla="*/ 574434 h 4165244"/>
              <a:gd name="connsiteX2" fmla="*/ 4502961 w 4829921"/>
              <a:gd name="connsiteY2" fmla="*/ 934302 h 4165244"/>
              <a:gd name="connsiteX3" fmla="*/ 4598202 w 4829921"/>
              <a:gd name="connsiteY3" fmla="*/ 3409206 h 4165244"/>
              <a:gd name="connsiteX4" fmla="*/ 3450139 w 4829921"/>
              <a:gd name="connsiteY4" fmla="*/ 4131303 h 4165244"/>
              <a:gd name="connsiteX5" fmla="*/ 835824 w 4829921"/>
              <a:gd name="connsiteY5" fmla="*/ 3953024 h 4165244"/>
              <a:gd name="connsiteX6" fmla="*/ 388743 w 4829921"/>
              <a:gd name="connsiteY6" fmla="*/ 3217428 h 4165244"/>
              <a:gd name="connsiteX7" fmla="*/ 34151 w 4829921"/>
              <a:gd name="connsiteY7" fmla="*/ 1290513 h 4165244"/>
              <a:gd name="connsiteX8" fmla="*/ 861468 w 4829921"/>
              <a:gd name="connsiteY8" fmla="*/ 590018 h 4165244"/>
              <a:gd name="connsiteX9" fmla="*/ 879400 w 4829921"/>
              <a:gd name="connsiteY9" fmla="*/ 0 h 4165244"/>
              <a:gd name="connsiteX0" fmla="*/ 879400 w 4829921"/>
              <a:gd name="connsiteY0" fmla="*/ 0 h 4138288"/>
              <a:gd name="connsiteX1" fmla="*/ 1517367 w 4829921"/>
              <a:gd name="connsiteY1" fmla="*/ 574434 h 4138288"/>
              <a:gd name="connsiteX2" fmla="*/ 4502961 w 4829921"/>
              <a:gd name="connsiteY2" fmla="*/ 934302 h 4138288"/>
              <a:gd name="connsiteX3" fmla="*/ 4598202 w 4829921"/>
              <a:gd name="connsiteY3" fmla="*/ 3409206 h 4138288"/>
              <a:gd name="connsiteX4" fmla="*/ 3450139 w 4829921"/>
              <a:gd name="connsiteY4" fmla="*/ 4131303 h 4138288"/>
              <a:gd name="connsiteX5" fmla="*/ 982153 w 4829921"/>
              <a:gd name="connsiteY5" fmla="*/ 3738143 h 4138288"/>
              <a:gd name="connsiteX6" fmla="*/ 388743 w 4829921"/>
              <a:gd name="connsiteY6" fmla="*/ 3217428 h 4138288"/>
              <a:gd name="connsiteX7" fmla="*/ 34151 w 4829921"/>
              <a:gd name="connsiteY7" fmla="*/ 1290513 h 4138288"/>
              <a:gd name="connsiteX8" fmla="*/ 861468 w 4829921"/>
              <a:gd name="connsiteY8" fmla="*/ 590018 h 4138288"/>
              <a:gd name="connsiteX9" fmla="*/ 879400 w 4829921"/>
              <a:gd name="connsiteY9" fmla="*/ 0 h 4138288"/>
              <a:gd name="connsiteX0" fmla="*/ 797965 w 4748486"/>
              <a:gd name="connsiteY0" fmla="*/ 0 h 4138290"/>
              <a:gd name="connsiteX1" fmla="*/ 1435932 w 4748486"/>
              <a:gd name="connsiteY1" fmla="*/ 574434 h 4138290"/>
              <a:gd name="connsiteX2" fmla="*/ 4421526 w 4748486"/>
              <a:gd name="connsiteY2" fmla="*/ 934302 h 4138290"/>
              <a:gd name="connsiteX3" fmla="*/ 4516767 w 4748486"/>
              <a:gd name="connsiteY3" fmla="*/ 3409206 h 4138290"/>
              <a:gd name="connsiteX4" fmla="*/ 3368704 w 4748486"/>
              <a:gd name="connsiteY4" fmla="*/ 4131303 h 4138290"/>
              <a:gd name="connsiteX5" fmla="*/ 900718 w 4748486"/>
              <a:gd name="connsiteY5" fmla="*/ 3738143 h 4138290"/>
              <a:gd name="connsiteX6" fmla="*/ 307308 w 4748486"/>
              <a:gd name="connsiteY6" fmla="*/ 3217428 h 4138290"/>
              <a:gd name="connsiteX7" fmla="*/ 42133 w 4748486"/>
              <a:gd name="connsiteY7" fmla="*/ 1485818 h 4138290"/>
              <a:gd name="connsiteX8" fmla="*/ 780033 w 4748486"/>
              <a:gd name="connsiteY8" fmla="*/ 590018 h 4138290"/>
              <a:gd name="connsiteX9" fmla="*/ 797965 w 4748486"/>
              <a:gd name="connsiteY9" fmla="*/ 0 h 4138290"/>
              <a:gd name="connsiteX0" fmla="*/ 816235 w 4766756"/>
              <a:gd name="connsiteY0" fmla="*/ 0 h 4138288"/>
              <a:gd name="connsiteX1" fmla="*/ 1454202 w 4766756"/>
              <a:gd name="connsiteY1" fmla="*/ 574434 h 4138288"/>
              <a:gd name="connsiteX2" fmla="*/ 4439796 w 4766756"/>
              <a:gd name="connsiteY2" fmla="*/ 934302 h 4138288"/>
              <a:gd name="connsiteX3" fmla="*/ 4535037 w 4766756"/>
              <a:gd name="connsiteY3" fmla="*/ 3409206 h 4138288"/>
              <a:gd name="connsiteX4" fmla="*/ 3386974 w 4766756"/>
              <a:gd name="connsiteY4" fmla="*/ 4131303 h 4138288"/>
              <a:gd name="connsiteX5" fmla="*/ 918988 w 4766756"/>
              <a:gd name="connsiteY5" fmla="*/ 3738143 h 4138288"/>
              <a:gd name="connsiteX6" fmla="*/ 205861 w 4766756"/>
              <a:gd name="connsiteY6" fmla="*/ 2965662 h 4138288"/>
              <a:gd name="connsiteX7" fmla="*/ 60403 w 4766756"/>
              <a:gd name="connsiteY7" fmla="*/ 1485818 h 4138288"/>
              <a:gd name="connsiteX8" fmla="*/ 798303 w 4766756"/>
              <a:gd name="connsiteY8" fmla="*/ 590018 h 4138288"/>
              <a:gd name="connsiteX9" fmla="*/ 816235 w 4766756"/>
              <a:gd name="connsiteY9" fmla="*/ 0 h 4138288"/>
              <a:gd name="connsiteX0" fmla="*/ 816235 w 4622539"/>
              <a:gd name="connsiteY0" fmla="*/ 0 h 4138290"/>
              <a:gd name="connsiteX1" fmla="*/ 1454202 w 4622539"/>
              <a:gd name="connsiteY1" fmla="*/ 574434 h 4138290"/>
              <a:gd name="connsiteX2" fmla="*/ 4015228 w 4622539"/>
              <a:gd name="connsiteY2" fmla="*/ 1032218 h 4138290"/>
              <a:gd name="connsiteX3" fmla="*/ 4535037 w 4622539"/>
              <a:gd name="connsiteY3" fmla="*/ 3409206 h 4138290"/>
              <a:gd name="connsiteX4" fmla="*/ 3386974 w 4622539"/>
              <a:gd name="connsiteY4" fmla="*/ 4131303 h 4138290"/>
              <a:gd name="connsiteX5" fmla="*/ 918988 w 4622539"/>
              <a:gd name="connsiteY5" fmla="*/ 3738143 h 4138290"/>
              <a:gd name="connsiteX6" fmla="*/ 205861 w 4622539"/>
              <a:gd name="connsiteY6" fmla="*/ 2965662 h 4138290"/>
              <a:gd name="connsiteX7" fmla="*/ 60403 w 4622539"/>
              <a:gd name="connsiteY7" fmla="*/ 1485818 h 4138290"/>
              <a:gd name="connsiteX8" fmla="*/ 798303 w 4622539"/>
              <a:gd name="connsiteY8" fmla="*/ 590018 h 4138290"/>
              <a:gd name="connsiteX9" fmla="*/ 816235 w 4622539"/>
              <a:gd name="connsiteY9" fmla="*/ 0 h 4138290"/>
              <a:gd name="connsiteX0" fmla="*/ 816235 w 4622539"/>
              <a:gd name="connsiteY0" fmla="*/ 0 h 4132081"/>
              <a:gd name="connsiteX1" fmla="*/ 1454202 w 4622539"/>
              <a:gd name="connsiteY1" fmla="*/ 574434 h 4132081"/>
              <a:gd name="connsiteX2" fmla="*/ 4015228 w 4622539"/>
              <a:gd name="connsiteY2" fmla="*/ 1032218 h 4132081"/>
              <a:gd name="connsiteX3" fmla="*/ 4535037 w 4622539"/>
              <a:gd name="connsiteY3" fmla="*/ 3409206 h 4132081"/>
              <a:gd name="connsiteX4" fmla="*/ 3152706 w 4622539"/>
              <a:gd name="connsiteY4" fmla="*/ 4124957 h 4132081"/>
              <a:gd name="connsiteX5" fmla="*/ 918988 w 4622539"/>
              <a:gd name="connsiteY5" fmla="*/ 3738143 h 4132081"/>
              <a:gd name="connsiteX6" fmla="*/ 205861 w 4622539"/>
              <a:gd name="connsiteY6" fmla="*/ 2965662 h 4132081"/>
              <a:gd name="connsiteX7" fmla="*/ 60403 w 4622539"/>
              <a:gd name="connsiteY7" fmla="*/ 1485818 h 4132081"/>
              <a:gd name="connsiteX8" fmla="*/ 798303 w 4622539"/>
              <a:gd name="connsiteY8" fmla="*/ 590018 h 4132081"/>
              <a:gd name="connsiteX9" fmla="*/ 816235 w 4622539"/>
              <a:gd name="connsiteY9" fmla="*/ 0 h 4132081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798303 w 4372994"/>
              <a:gd name="connsiteY8" fmla="*/ 59001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0336 w 4367095"/>
              <a:gd name="connsiteY0" fmla="*/ 0 h 4138222"/>
              <a:gd name="connsiteX1" fmla="*/ 1448303 w 4367095"/>
              <a:gd name="connsiteY1" fmla="*/ 574434 h 4138222"/>
              <a:gd name="connsiteX2" fmla="*/ 4009329 w 4367095"/>
              <a:gd name="connsiteY2" fmla="*/ 1032218 h 4138222"/>
              <a:gd name="connsiteX3" fmla="*/ 4202495 w 4367095"/>
              <a:gd name="connsiteY3" fmla="*/ 3259401 h 4138222"/>
              <a:gd name="connsiteX4" fmla="*/ 3146807 w 4367095"/>
              <a:gd name="connsiteY4" fmla="*/ 4124957 h 4138222"/>
              <a:gd name="connsiteX5" fmla="*/ 913089 w 4367095"/>
              <a:gd name="connsiteY5" fmla="*/ 3738143 h 4138222"/>
              <a:gd name="connsiteX6" fmla="*/ 199962 w 4367095"/>
              <a:gd name="connsiteY6" fmla="*/ 2965662 h 4138222"/>
              <a:gd name="connsiteX7" fmla="*/ 54504 w 4367095"/>
              <a:gd name="connsiteY7" fmla="*/ 1485818 h 4138222"/>
              <a:gd name="connsiteX8" fmla="*/ 892266 w 4367095"/>
              <a:gd name="connsiteY8" fmla="*/ 606258 h 4138222"/>
              <a:gd name="connsiteX9" fmla="*/ 810336 w 4367095"/>
              <a:gd name="connsiteY9" fmla="*/ 0 h 4138222"/>
              <a:gd name="connsiteX0" fmla="*/ 814639 w 4371398"/>
              <a:gd name="connsiteY0" fmla="*/ 0 h 4138224"/>
              <a:gd name="connsiteX1" fmla="*/ 1452606 w 4371398"/>
              <a:gd name="connsiteY1" fmla="*/ 574434 h 4138224"/>
              <a:gd name="connsiteX2" fmla="*/ 4013632 w 4371398"/>
              <a:gd name="connsiteY2" fmla="*/ 1032218 h 4138224"/>
              <a:gd name="connsiteX3" fmla="*/ 4206798 w 4371398"/>
              <a:gd name="connsiteY3" fmla="*/ 3259401 h 4138224"/>
              <a:gd name="connsiteX4" fmla="*/ 3151110 w 4371398"/>
              <a:gd name="connsiteY4" fmla="*/ 4124957 h 4138224"/>
              <a:gd name="connsiteX5" fmla="*/ 917392 w 4371398"/>
              <a:gd name="connsiteY5" fmla="*/ 3738143 h 4138224"/>
              <a:gd name="connsiteX6" fmla="*/ 184820 w 4371398"/>
              <a:gd name="connsiteY6" fmla="*/ 2971263 h 4138224"/>
              <a:gd name="connsiteX7" fmla="*/ 58807 w 4371398"/>
              <a:gd name="connsiteY7" fmla="*/ 1485818 h 4138224"/>
              <a:gd name="connsiteX8" fmla="*/ 896569 w 4371398"/>
              <a:gd name="connsiteY8" fmla="*/ 606258 h 4138224"/>
              <a:gd name="connsiteX9" fmla="*/ 814639 w 4371398"/>
              <a:gd name="connsiteY9" fmla="*/ 0 h 4138224"/>
              <a:gd name="connsiteX0" fmla="*/ 824982 w 4381741"/>
              <a:gd name="connsiteY0" fmla="*/ 0 h 4138222"/>
              <a:gd name="connsiteX1" fmla="*/ 1462949 w 4381741"/>
              <a:gd name="connsiteY1" fmla="*/ 574434 h 4138222"/>
              <a:gd name="connsiteX2" fmla="*/ 4023975 w 4381741"/>
              <a:gd name="connsiteY2" fmla="*/ 1032218 h 4138222"/>
              <a:gd name="connsiteX3" fmla="*/ 4217141 w 4381741"/>
              <a:gd name="connsiteY3" fmla="*/ 3259401 h 4138222"/>
              <a:gd name="connsiteX4" fmla="*/ 3161453 w 4381741"/>
              <a:gd name="connsiteY4" fmla="*/ 4124957 h 4138222"/>
              <a:gd name="connsiteX5" fmla="*/ 927735 w 4381741"/>
              <a:gd name="connsiteY5" fmla="*/ 3738143 h 4138222"/>
              <a:gd name="connsiteX6" fmla="*/ 195163 w 4381741"/>
              <a:gd name="connsiteY6" fmla="*/ 2971263 h 4138222"/>
              <a:gd name="connsiteX7" fmla="*/ 69150 w 4381741"/>
              <a:gd name="connsiteY7" fmla="*/ 1485818 h 4138222"/>
              <a:gd name="connsiteX8" fmla="*/ 906912 w 4381741"/>
              <a:gd name="connsiteY8" fmla="*/ 606258 h 4138222"/>
              <a:gd name="connsiteX9" fmla="*/ 824982 w 4381741"/>
              <a:gd name="connsiteY9" fmla="*/ 0 h 4138222"/>
              <a:gd name="connsiteX0" fmla="*/ 824982 w 4385632"/>
              <a:gd name="connsiteY0" fmla="*/ 0 h 4138224"/>
              <a:gd name="connsiteX1" fmla="*/ 1462949 w 4385632"/>
              <a:gd name="connsiteY1" fmla="*/ 574434 h 4138224"/>
              <a:gd name="connsiteX2" fmla="*/ 4023975 w 4385632"/>
              <a:gd name="connsiteY2" fmla="*/ 1032218 h 4138224"/>
              <a:gd name="connsiteX3" fmla="*/ 4217141 w 4385632"/>
              <a:gd name="connsiteY3" fmla="*/ 3259401 h 4138224"/>
              <a:gd name="connsiteX4" fmla="*/ 3161453 w 4385632"/>
              <a:gd name="connsiteY4" fmla="*/ 4124957 h 4138224"/>
              <a:gd name="connsiteX5" fmla="*/ 927735 w 4385632"/>
              <a:gd name="connsiteY5" fmla="*/ 3738143 h 4138224"/>
              <a:gd name="connsiteX6" fmla="*/ 195163 w 4385632"/>
              <a:gd name="connsiteY6" fmla="*/ 2971263 h 4138224"/>
              <a:gd name="connsiteX7" fmla="*/ 69150 w 4385632"/>
              <a:gd name="connsiteY7" fmla="*/ 1485818 h 4138224"/>
              <a:gd name="connsiteX8" fmla="*/ 906912 w 4385632"/>
              <a:gd name="connsiteY8" fmla="*/ 606258 h 4138224"/>
              <a:gd name="connsiteX9" fmla="*/ 824982 w 4385632"/>
              <a:gd name="connsiteY9" fmla="*/ 0 h 4138224"/>
              <a:gd name="connsiteX0" fmla="*/ 832223 w 4392873"/>
              <a:gd name="connsiteY0" fmla="*/ 0 h 4138222"/>
              <a:gd name="connsiteX1" fmla="*/ 1470190 w 4392873"/>
              <a:gd name="connsiteY1" fmla="*/ 574434 h 4138222"/>
              <a:gd name="connsiteX2" fmla="*/ 4031216 w 4392873"/>
              <a:gd name="connsiteY2" fmla="*/ 1032218 h 4138222"/>
              <a:gd name="connsiteX3" fmla="*/ 4224382 w 4392873"/>
              <a:gd name="connsiteY3" fmla="*/ 3259401 h 4138222"/>
              <a:gd name="connsiteX4" fmla="*/ 3168694 w 4392873"/>
              <a:gd name="connsiteY4" fmla="*/ 4124957 h 4138222"/>
              <a:gd name="connsiteX5" fmla="*/ 934976 w 4392873"/>
              <a:gd name="connsiteY5" fmla="*/ 3738143 h 4138222"/>
              <a:gd name="connsiteX6" fmla="*/ 179579 w 4392873"/>
              <a:gd name="connsiteY6" fmla="*/ 3046439 h 4138222"/>
              <a:gd name="connsiteX7" fmla="*/ 76391 w 4392873"/>
              <a:gd name="connsiteY7" fmla="*/ 1485818 h 4138222"/>
              <a:gd name="connsiteX8" fmla="*/ 914153 w 4392873"/>
              <a:gd name="connsiteY8" fmla="*/ 606258 h 4138222"/>
              <a:gd name="connsiteX9" fmla="*/ 832223 w 4392873"/>
              <a:gd name="connsiteY9" fmla="*/ 0 h 4138222"/>
              <a:gd name="connsiteX0" fmla="*/ 823971 w 4384621"/>
              <a:gd name="connsiteY0" fmla="*/ 0 h 4138224"/>
              <a:gd name="connsiteX1" fmla="*/ 1461938 w 4384621"/>
              <a:gd name="connsiteY1" fmla="*/ 574434 h 4138224"/>
              <a:gd name="connsiteX2" fmla="*/ 4022964 w 4384621"/>
              <a:gd name="connsiteY2" fmla="*/ 1032218 h 4138224"/>
              <a:gd name="connsiteX3" fmla="*/ 4216130 w 4384621"/>
              <a:gd name="connsiteY3" fmla="*/ 3259401 h 4138224"/>
              <a:gd name="connsiteX4" fmla="*/ 3160442 w 4384621"/>
              <a:gd name="connsiteY4" fmla="*/ 4124957 h 4138224"/>
              <a:gd name="connsiteX5" fmla="*/ 926724 w 4384621"/>
              <a:gd name="connsiteY5" fmla="*/ 3738143 h 4138224"/>
              <a:gd name="connsiteX6" fmla="*/ 171327 w 4384621"/>
              <a:gd name="connsiteY6" fmla="*/ 3046439 h 4138224"/>
              <a:gd name="connsiteX7" fmla="*/ 68139 w 4384621"/>
              <a:gd name="connsiteY7" fmla="*/ 1485818 h 4138224"/>
              <a:gd name="connsiteX8" fmla="*/ 905901 w 4384621"/>
              <a:gd name="connsiteY8" fmla="*/ 606258 h 4138224"/>
              <a:gd name="connsiteX9" fmla="*/ 823971 w 4384621"/>
              <a:gd name="connsiteY9" fmla="*/ 0 h 4138224"/>
              <a:gd name="connsiteX0" fmla="*/ 806189 w 4366839"/>
              <a:gd name="connsiteY0" fmla="*/ 0 h 4138222"/>
              <a:gd name="connsiteX1" fmla="*/ 1444156 w 4366839"/>
              <a:gd name="connsiteY1" fmla="*/ 574434 h 4138222"/>
              <a:gd name="connsiteX2" fmla="*/ 4005182 w 4366839"/>
              <a:gd name="connsiteY2" fmla="*/ 1032218 h 4138222"/>
              <a:gd name="connsiteX3" fmla="*/ 4198348 w 4366839"/>
              <a:gd name="connsiteY3" fmla="*/ 3259401 h 4138222"/>
              <a:gd name="connsiteX4" fmla="*/ 3142660 w 4366839"/>
              <a:gd name="connsiteY4" fmla="*/ 4124957 h 4138222"/>
              <a:gd name="connsiteX5" fmla="*/ 908942 w 4366839"/>
              <a:gd name="connsiteY5" fmla="*/ 3738143 h 4138222"/>
              <a:gd name="connsiteX6" fmla="*/ 153545 w 4366839"/>
              <a:gd name="connsiteY6" fmla="*/ 3046439 h 4138222"/>
              <a:gd name="connsiteX7" fmla="*/ 50357 w 4366839"/>
              <a:gd name="connsiteY7" fmla="*/ 1485818 h 4138222"/>
              <a:gd name="connsiteX8" fmla="*/ 888119 w 4366839"/>
              <a:gd name="connsiteY8" fmla="*/ 606258 h 4138222"/>
              <a:gd name="connsiteX9" fmla="*/ 806189 w 4366839"/>
              <a:gd name="connsiteY9" fmla="*/ 0 h 4138222"/>
              <a:gd name="connsiteX0" fmla="*/ 806189 w 4366839"/>
              <a:gd name="connsiteY0" fmla="*/ 0 h 4138224"/>
              <a:gd name="connsiteX1" fmla="*/ 1444156 w 4366839"/>
              <a:gd name="connsiteY1" fmla="*/ 574434 h 4138224"/>
              <a:gd name="connsiteX2" fmla="*/ 4005182 w 4366839"/>
              <a:gd name="connsiteY2" fmla="*/ 1032218 h 4138224"/>
              <a:gd name="connsiteX3" fmla="*/ 4198348 w 4366839"/>
              <a:gd name="connsiteY3" fmla="*/ 3259401 h 4138224"/>
              <a:gd name="connsiteX4" fmla="*/ 3142660 w 4366839"/>
              <a:gd name="connsiteY4" fmla="*/ 4124957 h 4138224"/>
              <a:gd name="connsiteX5" fmla="*/ 908942 w 4366839"/>
              <a:gd name="connsiteY5" fmla="*/ 3738143 h 4138224"/>
              <a:gd name="connsiteX6" fmla="*/ 153545 w 4366839"/>
              <a:gd name="connsiteY6" fmla="*/ 3046439 h 4138224"/>
              <a:gd name="connsiteX7" fmla="*/ 50357 w 4366839"/>
              <a:gd name="connsiteY7" fmla="*/ 1485818 h 4138224"/>
              <a:gd name="connsiteX8" fmla="*/ 888119 w 4366839"/>
              <a:gd name="connsiteY8" fmla="*/ 606258 h 4138224"/>
              <a:gd name="connsiteX9" fmla="*/ 806189 w 4366839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104082 w 4317376"/>
              <a:gd name="connsiteY6" fmla="*/ 3046439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224"/>
              <a:gd name="connsiteX1" fmla="*/ 1394693 w 4317376"/>
              <a:gd name="connsiteY1" fmla="*/ 574434 h 4138224"/>
              <a:gd name="connsiteX2" fmla="*/ 3955719 w 4317376"/>
              <a:gd name="connsiteY2" fmla="*/ 1032218 h 4138224"/>
              <a:gd name="connsiteX3" fmla="*/ 4148885 w 4317376"/>
              <a:gd name="connsiteY3" fmla="*/ 3259401 h 4138224"/>
              <a:gd name="connsiteX4" fmla="*/ 3093197 w 4317376"/>
              <a:gd name="connsiteY4" fmla="*/ 4124957 h 4138224"/>
              <a:gd name="connsiteX5" fmla="*/ 859479 w 4317376"/>
              <a:gd name="connsiteY5" fmla="*/ 3738143 h 4138224"/>
              <a:gd name="connsiteX6" fmla="*/ 219159 w 4317376"/>
              <a:gd name="connsiteY6" fmla="*/ 3144044 h 4138224"/>
              <a:gd name="connsiteX7" fmla="*/ 894 w 4317376"/>
              <a:gd name="connsiteY7" fmla="*/ 1485818 h 4138224"/>
              <a:gd name="connsiteX8" fmla="*/ 838656 w 4317376"/>
              <a:gd name="connsiteY8" fmla="*/ 606258 h 4138224"/>
              <a:gd name="connsiteX9" fmla="*/ 756726 w 4317376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232580 w 4317376"/>
              <a:gd name="connsiteY6" fmla="*/ 3163758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706 w 4324356"/>
              <a:gd name="connsiteY0" fmla="*/ 0 h 4138731"/>
              <a:gd name="connsiteX1" fmla="*/ 1401673 w 4324356"/>
              <a:gd name="connsiteY1" fmla="*/ 574434 h 4138731"/>
              <a:gd name="connsiteX2" fmla="*/ 3962699 w 4324356"/>
              <a:gd name="connsiteY2" fmla="*/ 1032218 h 4138731"/>
              <a:gd name="connsiteX3" fmla="*/ 4155865 w 4324356"/>
              <a:gd name="connsiteY3" fmla="*/ 3259401 h 4138731"/>
              <a:gd name="connsiteX4" fmla="*/ 3100177 w 4324356"/>
              <a:gd name="connsiteY4" fmla="*/ 4124957 h 4138731"/>
              <a:gd name="connsiteX5" fmla="*/ 904502 w 4324356"/>
              <a:gd name="connsiteY5" fmla="*/ 3744330 h 4138731"/>
              <a:gd name="connsiteX6" fmla="*/ 239560 w 4324356"/>
              <a:gd name="connsiteY6" fmla="*/ 3163758 h 4138731"/>
              <a:gd name="connsiteX7" fmla="*/ 1004 w 4324356"/>
              <a:gd name="connsiteY7" fmla="*/ 1528534 h 4138731"/>
              <a:gd name="connsiteX8" fmla="*/ 845636 w 4324356"/>
              <a:gd name="connsiteY8" fmla="*/ 606258 h 4138731"/>
              <a:gd name="connsiteX9" fmla="*/ 763706 w 4324356"/>
              <a:gd name="connsiteY9" fmla="*/ 0 h 4138731"/>
              <a:gd name="connsiteX0" fmla="*/ 763710 w 4324360"/>
              <a:gd name="connsiteY0" fmla="*/ 0 h 4138731"/>
              <a:gd name="connsiteX1" fmla="*/ 1401677 w 4324360"/>
              <a:gd name="connsiteY1" fmla="*/ 574434 h 4138731"/>
              <a:gd name="connsiteX2" fmla="*/ 3962703 w 4324360"/>
              <a:gd name="connsiteY2" fmla="*/ 1032218 h 4138731"/>
              <a:gd name="connsiteX3" fmla="*/ 4155869 w 4324360"/>
              <a:gd name="connsiteY3" fmla="*/ 3259401 h 4138731"/>
              <a:gd name="connsiteX4" fmla="*/ 3100181 w 4324360"/>
              <a:gd name="connsiteY4" fmla="*/ 4124957 h 4138731"/>
              <a:gd name="connsiteX5" fmla="*/ 904506 w 4324360"/>
              <a:gd name="connsiteY5" fmla="*/ 3744330 h 4138731"/>
              <a:gd name="connsiteX6" fmla="*/ 239564 w 4324360"/>
              <a:gd name="connsiteY6" fmla="*/ 3163758 h 4138731"/>
              <a:gd name="connsiteX7" fmla="*/ 1008 w 4324360"/>
              <a:gd name="connsiteY7" fmla="*/ 1528534 h 4138731"/>
              <a:gd name="connsiteX8" fmla="*/ 845640 w 4324360"/>
              <a:gd name="connsiteY8" fmla="*/ 606258 h 4138731"/>
              <a:gd name="connsiteX9" fmla="*/ 763710 w 4324360"/>
              <a:gd name="connsiteY9" fmla="*/ 0 h 41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24360" h="4138731">
                <a:moveTo>
                  <a:pt x="763710" y="0"/>
                </a:moveTo>
                <a:cubicBezTo>
                  <a:pt x="835632" y="58905"/>
                  <a:pt x="1258100" y="357725"/>
                  <a:pt x="1401677" y="574434"/>
                </a:cubicBezTo>
                <a:cubicBezTo>
                  <a:pt x="1557398" y="585526"/>
                  <a:pt x="3503671" y="584724"/>
                  <a:pt x="3962703" y="1032218"/>
                </a:cubicBezTo>
                <a:cubicBezTo>
                  <a:pt x="4421735" y="1479712"/>
                  <a:pt x="4393755" y="2068459"/>
                  <a:pt x="4155869" y="3259401"/>
                </a:cubicBezTo>
                <a:cubicBezTo>
                  <a:pt x="4006903" y="3825365"/>
                  <a:pt x="3642075" y="4044135"/>
                  <a:pt x="3100181" y="4124957"/>
                </a:cubicBezTo>
                <a:cubicBezTo>
                  <a:pt x="2558287" y="4205779"/>
                  <a:pt x="1639845" y="3911670"/>
                  <a:pt x="904506" y="3744330"/>
                </a:cubicBezTo>
                <a:cubicBezTo>
                  <a:pt x="600271" y="3642054"/>
                  <a:pt x="464613" y="3557214"/>
                  <a:pt x="239564" y="3163758"/>
                </a:cubicBezTo>
                <a:cubicBezTo>
                  <a:pt x="75461" y="2876879"/>
                  <a:pt x="40807" y="2193725"/>
                  <a:pt x="1008" y="1528534"/>
                </a:cubicBezTo>
                <a:cubicBezTo>
                  <a:pt x="-24451" y="805482"/>
                  <a:pt x="437089" y="647961"/>
                  <a:pt x="845640" y="606258"/>
                </a:cubicBezTo>
                <a:cubicBezTo>
                  <a:pt x="845640" y="606258"/>
                  <a:pt x="854014" y="343114"/>
                  <a:pt x="76371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FCBF8AE-1318-4240-B3C3-A276ADFA5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5116">
            <a:off x="5071802" y="-16817"/>
            <a:ext cx="3856838" cy="2114365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65242"/>
              <a:gd name="connsiteX1" fmla="*/ 1646266 w 4958820"/>
              <a:gd name="connsiteY1" fmla="*/ 574434 h 4165242"/>
              <a:gd name="connsiteX2" fmla="*/ 4631860 w 4958820"/>
              <a:gd name="connsiteY2" fmla="*/ 934302 h 4165242"/>
              <a:gd name="connsiteX3" fmla="*/ 4727101 w 4958820"/>
              <a:gd name="connsiteY3" fmla="*/ 3409206 h 4165242"/>
              <a:gd name="connsiteX4" fmla="*/ 3579038 w 4958820"/>
              <a:gd name="connsiteY4" fmla="*/ 4131303 h 4165242"/>
              <a:gd name="connsiteX5" fmla="*/ 964723 w 4958820"/>
              <a:gd name="connsiteY5" fmla="*/ 3953024 h 4165242"/>
              <a:gd name="connsiteX6" fmla="*/ 76447 w 4958820"/>
              <a:gd name="connsiteY6" fmla="*/ 3313039 h 4165242"/>
              <a:gd name="connsiteX7" fmla="*/ 163050 w 4958820"/>
              <a:gd name="connsiteY7" fmla="*/ 1290513 h 4165242"/>
              <a:gd name="connsiteX8" fmla="*/ 990367 w 4958820"/>
              <a:gd name="connsiteY8" fmla="*/ 590018 h 4165242"/>
              <a:gd name="connsiteX9" fmla="*/ 1008299 w 4958820"/>
              <a:gd name="connsiteY9" fmla="*/ 0 h 4165242"/>
              <a:gd name="connsiteX0" fmla="*/ 879400 w 4829921"/>
              <a:gd name="connsiteY0" fmla="*/ 0 h 4165244"/>
              <a:gd name="connsiteX1" fmla="*/ 1517367 w 4829921"/>
              <a:gd name="connsiteY1" fmla="*/ 574434 h 4165244"/>
              <a:gd name="connsiteX2" fmla="*/ 4502961 w 4829921"/>
              <a:gd name="connsiteY2" fmla="*/ 934302 h 4165244"/>
              <a:gd name="connsiteX3" fmla="*/ 4598202 w 4829921"/>
              <a:gd name="connsiteY3" fmla="*/ 3409206 h 4165244"/>
              <a:gd name="connsiteX4" fmla="*/ 3450139 w 4829921"/>
              <a:gd name="connsiteY4" fmla="*/ 4131303 h 4165244"/>
              <a:gd name="connsiteX5" fmla="*/ 835824 w 4829921"/>
              <a:gd name="connsiteY5" fmla="*/ 3953024 h 4165244"/>
              <a:gd name="connsiteX6" fmla="*/ 388743 w 4829921"/>
              <a:gd name="connsiteY6" fmla="*/ 3217428 h 4165244"/>
              <a:gd name="connsiteX7" fmla="*/ 34151 w 4829921"/>
              <a:gd name="connsiteY7" fmla="*/ 1290513 h 4165244"/>
              <a:gd name="connsiteX8" fmla="*/ 861468 w 4829921"/>
              <a:gd name="connsiteY8" fmla="*/ 590018 h 4165244"/>
              <a:gd name="connsiteX9" fmla="*/ 879400 w 4829921"/>
              <a:gd name="connsiteY9" fmla="*/ 0 h 4165244"/>
              <a:gd name="connsiteX0" fmla="*/ 879400 w 4829921"/>
              <a:gd name="connsiteY0" fmla="*/ 0 h 4138288"/>
              <a:gd name="connsiteX1" fmla="*/ 1517367 w 4829921"/>
              <a:gd name="connsiteY1" fmla="*/ 574434 h 4138288"/>
              <a:gd name="connsiteX2" fmla="*/ 4502961 w 4829921"/>
              <a:gd name="connsiteY2" fmla="*/ 934302 h 4138288"/>
              <a:gd name="connsiteX3" fmla="*/ 4598202 w 4829921"/>
              <a:gd name="connsiteY3" fmla="*/ 3409206 h 4138288"/>
              <a:gd name="connsiteX4" fmla="*/ 3450139 w 4829921"/>
              <a:gd name="connsiteY4" fmla="*/ 4131303 h 4138288"/>
              <a:gd name="connsiteX5" fmla="*/ 982153 w 4829921"/>
              <a:gd name="connsiteY5" fmla="*/ 3738143 h 4138288"/>
              <a:gd name="connsiteX6" fmla="*/ 388743 w 4829921"/>
              <a:gd name="connsiteY6" fmla="*/ 3217428 h 4138288"/>
              <a:gd name="connsiteX7" fmla="*/ 34151 w 4829921"/>
              <a:gd name="connsiteY7" fmla="*/ 1290513 h 4138288"/>
              <a:gd name="connsiteX8" fmla="*/ 861468 w 4829921"/>
              <a:gd name="connsiteY8" fmla="*/ 590018 h 4138288"/>
              <a:gd name="connsiteX9" fmla="*/ 879400 w 4829921"/>
              <a:gd name="connsiteY9" fmla="*/ 0 h 4138288"/>
              <a:gd name="connsiteX0" fmla="*/ 797965 w 4748486"/>
              <a:gd name="connsiteY0" fmla="*/ 0 h 4138290"/>
              <a:gd name="connsiteX1" fmla="*/ 1435932 w 4748486"/>
              <a:gd name="connsiteY1" fmla="*/ 574434 h 4138290"/>
              <a:gd name="connsiteX2" fmla="*/ 4421526 w 4748486"/>
              <a:gd name="connsiteY2" fmla="*/ 934302 h 4138290"/>
              <a:gd name="connsiteX3" fmla="*/ 4516767 w 4748486"/>
              <a:gd name="connsiteY3" fmla="*/ 3409206 h 4138290"/>
              <a:gd name="connsiteX4" fmla="*/ 3368704 w 4748486"/>
              <a:gd name="connsiteY4" fmla="*/ 4131303 h 4138290"/>
              <a:gd name="connsiteX5" fmla="*/ 900718 w 4748486"/>
              <a:gd name="connsiteY5" fmla="*/ 3738143 h 4138290"/>
              <a:gd name="connsiteX6" fmla="*/ 307308 w 4748486"/>
              <a:gd name="connsiteY6" fmla="*/ 3217428 h 4138290"/>
              <a:gd name="connsiteX7" fmla="*/ 42133 w 4748486"/>
              <a:gd name="connsiteY7" fmla="*/ 1485818 h 4138290"/>
              <a:gd name="connsiteX8" fmla="*/ 780033 w 4748486"/>
              <a:gd name="connsiteY8" fmla="*/ 590018 h 4138290"/>
              <a:gd name="connsiteX9" fmla="*/ 797965 w 4748486"/>
              <a:gd name="connsiteY9" fmla="*/ 0 h 4138290"/>
              <a:gd name="connsiteX0" fmla="*/ 816235 w 4766756"/>
              <a:gd name="connsiteY0" fmla="*/ 0 h 4138288"/>
              <a:gd name="connsiteX1" fmla="*/ 1454202 w 4766756"/>
              <a:gd name="connsiteY1" fmla="*/ 574434 h 4138288"/>
              <a:gd name="connsiteX2" fmla="*/ 4439796 w 4766756"/>
              <a:gd name="connsiteY2" fmla="*/ 934302 h 4138288"/>
              <a:gd name="connsiteX3" fmla="*/ 4535037 w 4766756"/>
              <a:gd name="connsiteY3" fmla="*/ 3409206 h 4138288"/>
              <a:gd name="connsiteX4" fmla="*/ 3386974 w 4766756"/>
              <a:gd name="connsiteY4" fmla="*/ 4131303 h 4138288"/>
              <a:gd name="connsiteX5" fmla="*/ 918988 w 4766756"/>
              <a:gd name="connsiteY5" fmla="*/ 3738143 h 4138288"/>
              <a:gd name="connsiteX6" fmla="*/ 205861 w 4766756"/>
              <a:gd name="connsiteY6" fmla="*/ 2965662 h 4138288"/>
              <a:gd name="connsiteX7" fmla="*/ 60403 w 4766756"/>
              <a:gd name="connsiteY7" fmla="*/ 1485818 h 4138288"/>
              <a:gd name="connsiteX8" fmla="*/ 798303 w 4766756"/>
              <a:gd name="connsiteY8" fmla="*/ 590018 h 4138288"/>
              <a:gd name="connsiteX9" fmla="*/ 816235 w 4766756"/>
              <a:gd name="connsiteY9" fmla="*/ 0 h 4138288"/>
              <a:gd name="connsiteX0" fmla="*/ 816235 w 4622539"/>
              <a:gd name="connsiteY0" fmla="*/ 0 h 4138290"/>
              <a:gd name="connsiteX1" fmla="*/ 1454202 w 4622539"/>
              <a:gd name="connsiteY1" fmla="*/ 574434 h 4138290"/>
              <a:gd name="connsiteX2" fmla="*/ 4015228 w 4622539"/>
              <a:gd name="connsiteY2" fmla="*/ 1032218 h 4138290"/>
              <a:gd name="connsiteX3" fmla="*/ 4535037 w 4622539"/>
              <a:gd name="connsiteY3" fmla="*/ 3409206 h 4138290"/>
              <a:gd name="connsiteX4" fmla="*/ 3386974 w 4622539"/>
              <a:gd name="connsiteY4" fmla="*/ 4131303 h 4138290"/>
              <a:gd name="connsiteX5" fmla="*/ 918988 w 4622539"/>
              <a:gd name="connsiteY5" fmla="*/ 3738143 h 4138290"/>
              <a:gd name="connsiteX6" fmla="*/ 205861 w 4622539"/>
              <a:gd name="connsiteY6" fmla="*/ 2965662 h 4138290"/>
              <a:gd name="connsiteX7" fmla="*/ 60403 w 4622539"/>
              <a:gd name="connsiteY7" fmla="*/ 1485818 h 4138290"/>
              <a:gd name="connsiteX8" fmla="*/ 798303 w 4622539"/>
              <a:gd name="connsiteY8" fmla="*/ 590018 h 4138290"/>
              <a:gd name="connsiteX9" fmla="*/ 816235 w 4622539"/>
              <a:gd name="connsiteY9" fmla="*/ 0 h 4138290"/>
              <a:gd name="connsiteX0" fmla="*/ 816235 w 4622539"/>
              <a:gd name="connsiteY0" fmla="*/ 0 h 4132081"/>
              <a:gd name="connsiteX1" fmla="*/ 1454202 w 4622539"/>
              <a:gd name="connsiteY1" fmla="*/ 574434 h 4132081"/>
              <a:gd name="connsiteX2" fmla="*/ 4015228 w 4622539"/>
              <a:gd name="connsiteY2" fmla="*/ 1032218 h 4132081"/>
              <a:gd name="connsiteX3" fmla="*/ 4535037 w 4622539"/>
              <a:gd name="connsiteY3" fmla="*/ 3409206 h 4132081"/>
              <a:gd name="connsiteX4" fmla="*/ 3152706 w 4622539"/>
              <a:gd name="connsiteY4" fmla="*/ 4124957 h 4132081"/>
              <a:gd name="connsiteX5" fmla="*/ 918988 w 4622539"/>
              <a:gd name="connsiteY5" fmla="*/ 3738143 h 4132081"/>
              <a:gd name="connsiteX6" fmla="*/ 205861 w 4622539"/>
              <a:gd name="connsiteY6" fmla="*/ 2965662 h 4132081"/>
              <a:gd name="connsiteX7" fmla="*/ 60403 w 4622539"/>
              <a:gd name="connsiteY7" fmla="*/ 1485818 h 4132081"/>
              <a:gd name="connsiteX8" fmla="*/ 798303 w 4622539"/>
              <a:gd name="connsiteY8" fmla="*/ 590018 h 4132081"/>
              <a:gd name="connsiteX9" fmla="*/ 816235 w 4622539"/>
              <a:gd name="connsiteY9" fmla="*/ 0 h 4132081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798303 w 4372994"/>
              <a:gd name="connsiteY8" fmla="*/ 59001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0336 w 4367095"/>
              <a:gd name="connsiteY0" fmla="*/ 0 h 4138222"/>
              <a:gd name="connsiteX1" fmla="*/ 1448303 w 4367095"/>
              <a:gd name="connsiteY1" fmla="*/ 574434 h 4138222"/>
              <a:gd name="connsiteX2" fmla="*/ 4009329 w 4367095"/>
              <a:gd name="connsiteY2" fmla="*/ 1032218 h 4138222"/>
              <a:gd name="connsiteX3" fmla="*/ 4202495 w 4367095"/>
              <a:gd name="connsiteY3" fmla="*/ 3259401 h 4138222"/>
              <a:gd name="connsiteX4" fmla="*/ 3146807 w 4367095"/>
              <a:gd name="connsiteY4" fmla="*/ 4124957 h 4138222"/>
              <a:gd name="connsiteX5" fmla="*/ 913089 w 4367095"/>
              <a:gd name="connsiteY5" fmla="*/ 3738143 h 4138222"/>
              <a:gd name="connsiteX6" fmla="*/ 199962 w 4367095"/>
              <a:gd name="connsiteY6" fmla="*/ 2965662 h 4138222"/>
              <a:gd name="connsiteX7" fmla="*/ 54504 w 4367095"/>
              <a:gd name="connsiteY7" fmla="*/ 1485818 h 4138222"/>
              <a:gd name="connsiteX8" fmla="*/ 892266 w 4367095"/>
              <a:gd name="connsiteY8" fmla="*/ 606258 h 4138222"/>
              <a:gd name="connsiteX9" fmla="*/ 810336 w 4367095"/>
              <a:gd name="connsiteY9" fmla="*/ 0 h 4138222"/>
              <a:gd name="connsiteX0" fmla="*/ 814639 w 4371398"/>
              <a:gd name="connsiteY0" fmla="*/ 0 h 4138224"/>
              <a:gd name="connsiteX1" fmla="*/ 1452606 w 4371398"/>
              <a:gd name="connsiteY1" fmla="*/ 574434 h 4138224"/>
              <a:gd name="connsiteX2" fmla="*/ 4013632 w 4371398"/>
              <a:gd name="connsiteY2" fmla="*/ 1032218 h 4138224"/>
              <a:gd name="connsiteX3" fmla="*/ 4206798 w 4371398"/>
              <a:gd name="connsiteY3" fmla="*/ 3259401 h 4138224"/>
              <a:gd name="connsiteX4" fmla="*/ 3151110 w 4371398"/>
              <a:gd name="connsiteY4" fmla="*/ 4124957 h 4138224"/>
              <a:gd name="connsiteX5" fmla="*/ 917392 w 4371398"/>
              <a:gd name="connsiteY5" fmla="*/ 3738143 h 4138224"/>
              <a:gd name="connsiteX6" fmla="*/ 184820 w 4371398"/>
              <a:gd name="connsiteY6" fmla="*/ 2971263 h 4138224"/>
              <a:gd name="connsiteX7" fmla="*/ 58807 w 4371398"/>
              <a:gd name="connsiteY7" fmla="*/ 1485818 h 4138224"/>
              <a:gd name="connsiteX8" fmla="*/ 896569 w 4371398"/>
              <a:gd name="connsiteY8" fmla="*/ 606258 h 4138224"/>
              <a:gd name="connsiteX9" fmla="*/ 814639 w 4371398"/>
              <a:gd name="connsiteY9" fmla="*/ 0 h 4138224"/>
              <a:gd name="connsiteX0" fmla="*/ 824982 w 4381741"/>
              <a:gd name="connsiteY0" fmla="*/ 0 h 4138222"/>
              <a:gd name="connsiteX1" fmla="*/ 1462949 w 4381741"/>
              <a:gd name="connsiteY1" fmla="*/ 574434 h 4138222"/>
              <a:gd name="connsiteX2" fmla="*/ 4023975 w 4381741"/>
              <a:gd name="connsiteY2" fmla="*/ 1032218 h 4138222"/>
              <a:gd name="connsiteX3" fmla="*/ 4217141 w 4381741"/>
              <a:gd name="connsiteY3" fmla="*/ 3259401 h 4138222"/>
              <a:gd name="connsiteX4" fmla="*/ 3161453 w 4381741"/>
              <a:gd name="connsiteY4" fmla="*/ 4124957 h 4138222"/>
              <a:gd name="connsiteX5" fmla="*/ 927735 w 4381741"/>
              <a:gd name="connsiteY5" fmla="*/ 3738143 h 4138222"/>
              <a:gd name="connsiteX6" fmla="*/ 195163 w 4381741"/>
              <a:gd name="connsiteY6" fmla="*/ 2971263 h 4138222"/>
              <a:gd name="connsiteX7" fmla="*/ 69150 w 4381741"/>
              <a:gd name="connsiteY7" fmla="*/ 1485818 h 4138222"/>
              <a:gd name="connsiteX8" fmla="*/ 906912 w 4381741"/>
              <a:gd name="connsiteY8" fmla="*/ 606258 h 4138222"/>
              <a:gd name="connsiteX9" fmla="*/ 824982 w 4381741"/>
              <a:gd name="connsiteY9" fmla="*/ 0 h 4138222"/>
              <a:gd name="connsiteX0" fmla="*/ 824982 w 4385632"/>
              <a:gd name="connsiteY0" fmla="*/ 0 h 4138224"/>
              <a:gd name="connsiteX1" fmla="*/ 1462949 w 4385632"/>
              <a:gd name="connsiteY1" fmla="*/ 574434 h 4138224"/>
              <a:gd name="connsiteX2" fmla="*/ 4023975 w 4385632"/>
              <a:gd name="connsiteY2" fmla="*/ 1032218 h 4138224"/>
              <a:gd name="connsiteX3" fmla="*/ 4217141 w 4385632"/>
              <a:gd name="connsiteY3" fmla="*/ 3259401 h 4138224"/>
              <a:gd name="connsiteX4" fmla="*/ 3161453 w 4385632"/>
              <a:gd name="connsiteY4" fmla="*/ 4124957 h 4138224"/>
              <a:gd name="connsiteX5" fmla="*/ 927735 w 4385632"/>
              <a:gd name="connsiteY5" fmla="*/ 3738143 h 4138224"/>
              <a:gd name="connsiteX6" fmla="*/ 195163 w 4385632"/>
              <a:gd name="connsiteY6" fmla="*/ 2971263 h 4138224"/>
              <a:gd name="connsiteX7" fmla="*/ 69150 w 4385632"/>
              <a:gd name="connsiteY7" fmla="*/ 1485818 h 4138224"/>
              <a:gd name="connsiteX8" fmla="*/ 906912 w 4385632"/>
              <a:gd name="connsiteY8" fmla="*/ 606258 h 4138224"/>
              <a:gd name="connsiteX9" fmla="*/ 824982 w 4385632"/>
              <a:gd name="connsiteY9" fmla="*/ 0 h 4138224"/>
              <a:gd name="connsiteX0" fmla="*/ 832223 w 4392873"/>
              <a:gd name="connsiteY0" fmla="*/ 0 h 4138222"/>
              <a:gd name="connsiteX1" fmla="*/ 1470190 w 4392873"/>
              <a:gd name="connsiteY1" fmla="*/ 574434 h 4138222"/>
              <a:gd name="connsiteX2" fmla="*/ 4031216 w 4392873"/>
              <a:gd name="connsiteY2" fmla="*/ 1032218 h 4138222"/>
              <a:gd name="connsiteX3" fmla="*/ 4224382 w 4392873"/>
              <a:gd name="connsiteY3" fmla="*/ 3259401 h 4138222"/>
              <a:gd name="connsiteX4" fmla="*/ 3168694 w 4392873"/>
              <a:gd name="connsiteY4" fmla="*/ 4124957 h 4138222"/>
              <a:gd name="connsiteX5" fmla="*/ 934976 w 4392873"/>
              <a:gd name="connsiteY5" fmla="*/ 3738143 h 4138222"/>
              <a:gd name="connsiteX6" fmla="*/ 179579 w 4392873"/>
              <a:gd name="connsiteY6" fmla="*/ 3046439 h 4138222"/>
              <a:gd name="connsiteX7" fmla="*/ 76391 w 4392873"/>
              <a:gd name="connsiteY7" fmla="*/ 1485818 h 4138222"/>
              <a:gd name="connsiteX8" fmla="*/ 914153 w 4392873"/>
              <a:gd name="connsiteY8" fmla="*/ 606258 h 4138222"/>
              <a:gd name="connsiteX9" fmla="*/ 832223 w 4392873"/>
              <a:gd name="connsiteY9" fmla="*/ 0 h 4138222"/>
              <a:gd name="connsiteX0" fmla="*/ 823971 w 4384621"/>
              <a:gd name="connsiteY0" fmla="*/ 0 h 4138224"/>
              <a:gd name="connsiteX1" fmla="*/ 1461938 w 4384621"/>
              <a:gd name="connsiteY1" fmla="*/ 574434 h 4138224"/>
              <a:gd name="connsiteX2" fmla="*/ 4022964 w 4384621"/>
              <a:gd name="connsiteY2" fmla="*/ 1032218 h 4138224"/>
              <a:gd name="connsiteX3" fmla="*/ 4216130 w 4384621"/>
              <a:gd name="connsiteY3" fmla="*/ 3259401 h 4138224"/>
              <a:gd name="connsiteX4" fmla="*/ 3160442 w 4384621"/>
              <a:gd name="connsiteY4" fmla="*/ 4124957 h 4138224"/>
              <a:gd name="connsiteX5" fmla="*/ 926724 w 4384621"/>
              <a:gd name="connsiteY5" fmla="*/ 3738143 h 4138224"/>
              <a:gd name="connsiteX6" fmla="*/ 171327 w 4384621"/>
              <a:gd name="connsiteY6" fmla="*/ 3046439 h 4138224"/>
              <a:gd name="connsiteX7" fmla="*/ 68139 w 4384621"/>
              <a:gd name="connsiteY7" fmla="*/ 1485818 h 4138224"/>
              <a:gd name="connsiteX8" fmla="*/ 905901 w 4384621"/>
              <a:gd name="connsiteY8" fmla="*/ 606258 h 4138224"/>
              <a:gd name="connsiteX9" fmla="*/ 823971 w 4384621"/>
              <a:gd name="connsiteY9" fmla="*/ 0 h 4138224"/>
              <a:gd name="connsiteX0" fmla="*/ 806189 w 4366839"/>
              <a:gd name="connsiteY0" fmla="*/ 0 h 4138222"/>
              <a:gd name="connsiteX1" fmla="*/ 1444156 w 4366839"/>
              <a:gd name="connsiteY1" fmla="*/ 574434 h 4138222"/>
              <a:gd name="connsiteX2" fmla="*/ 4005182 w 4366839"/>
              <a:gd name="connsiteY2" fmla="*/ 1032218 h 4138222"/>
              <a:gd name="connsiteX3" fmla="*/ 4198348 w 4366839"/>
              <a:gd name="connsiteY3" fmla="*/ 3259401 h 4138222"/>
              <a:gd name="connsiteX4" fmla="*/ 3142660 w 4366839"/>
              <a:gd name="connsiteY4" fmla="*/ 4124957 h 4138222"/>
              <a:gd name="connsiteX5" fmla="*/ 908942 w 4366839"/>
              <a:gd name="connsiteY5" fmla="*/ 3738143 h 4138222"/>
              <a:gd name="connsiteX6" fmla="*/ 153545 w 4366839"/>
              <a:gd name="connsiteY6" fmla="*/ 3046439 h 4138222"/>
              <a:gd name="connsiteX7" fmla="*/ 50357 w 4366839"/>
              <a:gd name="connsiteY7" fmla="*/ 1485818 h 4138222"/>
              <a:gd name="connsiteX8" fmla="*/ 888119 w 4366839"/>
              <a:gd name="connsiteY8" fmla="*/ 606258 h 4138222"/>
              <a:gd name="connsiteX9" fmla="*/ 806189 w 4366839"/>
              <a:gd name="connsiteY9" fmla="*/ 0 h 4138222"/>
              <a:gd name="connsiteX0" fmla="*/ 806189 w 4366839"/>
              <a:gd name="connsiteY0" fmla="*/ 0 h 4138224"/>
              <a:gd name="connsiteX1" fmla="*/ 1444156 w 4366839"/>
              <a:gd name="connsiteY1" fmla="*/ 574434 h 4138224"/>
              <a:gd name="connsiteX2" fmla="*/ 4005182 w 4366839"/>
              <a:gd name="connsiteY2" fmla="*/ 1032218 h 4138224"/>
              <a:gd name="connsiteX3" fmla="*/ 4198348 w 4366839"/>
              <a:gd name="connsiteY3" fmla="*/ 3259401 h 4138224"/>
              <a:gd name="connsiteX4" fmla="*/ 3142660 w 4366839"/>
              <a:gd name="connsiteY4" fmla="*/ 4124957 h 4138224"/>
              <a:gd name="connsiteX5" fmla="*/ 908942 w 4366839"/>
              <a:gd name="connsiteY5" fmla="*/ 3738143 h 4138224"/>
              <a:gd name="connsiteX6" fmla="*/ 153545 w 4366839"/>
              <a:gd name="connsiteY6" fmla="*/ 3046439 h 4138224"/>
              <a:gd name="connsiteX7" fmla="*/ 50357 w 4366839"/>
              <a:gd name="connsiteY7" fmla="*/ 1485818 h 4138224"/>
              <a:gd name="connsiteX8" fmla="*/ 888119 w 4366839"/>
              <a:gd name="connsiteY8" fmla="*/ 606258 h 4138224"/>
              <a:gd name="connsiteX9" fmla="*/ 806189 w 4366839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104082 w 4317376"/>
              <a:gd name="connsiteY6" fmla="*/ 3046439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224"/>
              <a:gd name="connsiteX1" fmla="*/ 1394693 w 4317376"/>
              <a:gd name="connsiteY1" fmla="*/ 574434 h 4138224"/>
              <a:gd name="connsiteX2" fmla="*/ 3955719 w 4317376"/>
              <a:gd name="connsiteY2" fmla="*/ 1032218 h 4138224"/>
              <a:gd name="connsiteX3" fmla="*/ 4148885 w 4317376"/>
              <a:gd name="connsiteY3" fmla="*/ 3259401 h 4138224"/>
              <a:gd name="connsiteX4" fmla="*/ 3093197 w 4317376"/>
              <a:gd name="connsiteY4" fmla="*/ 4124957 h 4138224"/>
              <a:gd name="connsiteX5" fmla="*/ 859479 w 4317376"/>
              <a:gd name="connsiteY5" fmla="*/ 3738143 h 4138224"/>
              <a:gd name="connsiteX6" fmla="*/ 219159 w 4317376"/>
              <a:gd name="connsiteY6" fmla="*/ 3144044 h 4138224"/>
              <a:gd name="connsiteX7" fmla="*/ 894 w 4317376"/>
              <a:gd name="connsiteY7" fmla="*/ 1485818 h 4138224"/>
              <a:gd name="connsiteX8" fmla="*/ 838656 w 4317376"/>
              <a:gd name="connsiteY8" fmla="*/ 606258 h 4138224"/>
              <a:gd name="connsiteX9" fmla="*/ 756726 w 4317376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232580 w 4317376"/>
              <a:gd name="connsiteY6" fmla="*/ 3163758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706 w 4324356"/>
              <a:gd name="connsiteY0" fmla="*/ 0 h 4138731"/>
              <a:gd name="connsiteX1" fmla="*/ 1401673 w 4324356"/>
              <a:gd name="connsiteY1" fmla="*/ 574434 h 4138731"/>
              <a:gd name="connsiteX2" fmla="*/ 3962699 w 4324356"/>
              <a:gd name="connsiteY2" fmla="*/ 1032218 h 4138731"/>
              <a:gd name="connsiteX3" fmla="*/ 4155865 w 4324356"/>
              <a:gd name="connsiteY3" fmla="*/ 3259401 h 4138731"/>
              <a:gd name="connsiteX4" fmla="*/ 3100177 w 4324356"/>
              <a:gd name="connsiteY4" fmla="*/ 4124957 h 4138731"/>
              <a:gd name="connsiteX5" fmla="*/ 904502 w 4324356"/>
              <a:gd name="connsiteY5" fmla="*/ 3744330 h 4138731"/>
              <a:gd name="connsiteX6" fmla="*/ 239560 w 4324356"/>
              <a:gd name="connsiteY6" fmla="*/ 3163758 h 4138731"/>
              <a:gd name="connsiteX7" fmla="*/ 1004 w 4324356"/>
              <a:gd name="connsiteY7" fmla="*/ 1528534 h 4138731"/>
              <a:gd name="connsiteX8" fmla="*/ 845636 w 4324356"/>
              <a:gd name="connsiteY8" fmla="*/ 606258 h 4138731"/>
              <a:gd name="connsiteX9" fmla="*/ 763706 w 4324356"/>
              <a:gd name="connsiteY9" fmla="*/ 0 h 4138731"/>
              <a:gd name="connsiteX0" fmla="*/ 763710 w 4324360"/>
              <a:gd name="connsiteY0" fmla="*/ 0 h 4138731"/>
              <a:gd name="connsiteX1" fmla="*/ 1401677 w 4324360"/>
              <a:gd name="connsiteY1" fmla="*/ 574434 h 4138731"/>
              <a:gd name="connsiteX2" fmla="*/ 3962703 w 4324360"/>
              <a:gd name="connsiteY2" fmla="*/ 1032218 h 4138731"/>
              <a:gd name="connsiteX3" fmla="*/ 4155869 w 4324360"/>
              <a:gd name="connsiteY3" fmla="*/ 3259401 h 4138731"/>
              <a:gd name="connsiteX4" fmla="*/ 3100181 w 4324360"/>
              <a:gd name="connsiteY4" fmla="*/ 4124957 h 4138731"/>
              <a:gd name="connsiteX5" fmla="*/ 904506 w 4324360"/>
              <a:gd name="connsiteY5" fmla="*/ 3744330 h 4138731"/>
              <a:gd name="connsiteX6" fmla="*/ 239564 w 4324360"/>
              <a:gd name="connsiteY6" fmla="*/ 3163758 h 4138731"/>
              <a:gd name="connsiteX7" fmla="*/ 1008 w 4324360"/>
              <a:gd name="connsiteY7" fmla="*/ 1528534 h 4138731"/>
              <a:gd name="connsiteX8" fmla="*/ 845640 w 4324360"/>
              <a:gd name="connsiteY8" fmla="*/ 606258 h 4138731"/>
              <a:gd name="connsiteX9" fmla="*/ 763710 w 4324360"/>
              <a:gd name="connsiteY9" fmla="*/ 0 h 41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24360" h="4138731">
                <a:moveTo>
                  <a:pt x="763710" y="0"/>
                </a:moveTo>
                <a:cubicBezTo>
                  <a:pt x="835632" y="58905"/>
                  <a:pt x="1258100" y="357725"/>
                  <a:pt x="1401677" y="574434"/>
                </a:cubicBezTo>
                <a:cubicBezTo>
                  <a:pt x="1557398" y="585526"/>
                  <a:pt x="3503671" y="584724"/>
                  <a:pt x="3962703" y="1032218"/>
                </a:cubicBezTo>
                <a:cubicBezTo>
                  <a:pt x="4421735" y="1479712"/>
                  <a:pt x="4393755" y="2068459"/>
                  <a:pt x="4155869" y="3259401"/>
                </a:cubicBezTo>
                <a:cubicBezTo>
                  <a:pt x="4006903" y="3825365"/>
                  <a:pt x="3642075" y="4044135"/>
                  <a:pt x="3100181" y="4124957"/>
                </a:cubicBezTo>
                <a:cubicBezTo>
                  <a:pt x="2558287" y="4205779"/>
                  <a:pt x="1639845" y="3911670"/>
                  <a:pt x="904506" y="3744330"/>
                </a:cubicBezTo>
                <a:cubicBezTo>
                  <a:pt x="600271" y="3642054"/>
                  <a:pt x="464613" y="3557214"/>
                  <a:pt x="239564" y="3163758"/>
                </a:cubicBezTo>
                <a:cubicBezTo>
                  <a:pt x="75461" y="2876879"/>
                  <a:pt x="40807" y="2193725"/>
                  <a:pt x="1008" y="1528534"/>
                </a:cubicBezTo>
                <a:cubicBezTo>
                  <a:pt x="-24451" y="805482"/>
                  <a:pt x="437089" y="647961"/>
                  <a:pt x="845640" y="606258"/>
                </a:cubicBezTo>
                <a:cubicBezTo>
                  <a:pt x="845640" y="606258"/>
                  <a:pt x="854014" y="343114"/>
                  <a:pt x="76371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A58A9-8774-9A0B-C845-D3D4C301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4" y="862837"/>
            <a:ext cx="4373478" cy="2083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/>
              <a:t>9.</a:t>
            </a:r>
            <a:r>
              <a:rPr lang="en-US" altLang="ko-KR" sz="4800" b="1"/>
              <a:t> </a:t>
            </a:r>
            <a:r>
              <a:rPr lang="ko-KR" altLang="en-US" sz="4800" b="1"/>
              <a:t>불꽃 부스터 이펙트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869884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09" y="534571"/>
            <a:ext cx="11418399" cy="393813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3F53D4-8199-B607-6750-3DD49C2FA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669" y="801858"/>
            <a:ext cx="4673798" cy="336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052B9-D91F-3D46-7731-87612F5F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06" y="1098142"/>
            <a:ext cx="5081855" cy="2769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276C45-D15A-0E5E-6D0D-F07EA487FBE9}"/>
              </a:ext>
            </a:extLst>
          </p:cNvPr>
          <p:cNvSpPr txBox="1"/>
          <p:nvPr/>
        </p:nvSpPr>
        <p:spPr>
          <a:xfrm>
            <a:off x="837543" y="5140215"/>
            <a:ext cx="10310647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err="1">
                <a:ea typeface="Malgun Gothic"/>
              </a:rPr>
              <a:t>TrailPrefabs</a:t>
            </a:r>
            <a:r>
              <a:rPr lang="ko-KR" altLang="en-US" sz="2200" dirty="0">
                <a:ea typeface="Malgun Gothic"/>
              </a:rPr>
              <a:t>에서</a:t>
            </a:r>
            <a:r>
              <a:rPr lang="en-US" altLang="ko-KR" sz="2200" dirty="0">
                <a:ea typeface="Malgun Gothic"/>
              </a:rPr>
              <a:t> </a:t>
            </a:r>
            <a:r>
              <a:rPr lang="en-US" altLang="ko-KR" sz="2200" err="1">
                <a:ea typeface="Malgun Gothic"/>
              </a:rPr>
              <a:t>FireTrail을</a:t>
            </a:r>
            <a:r>
              <a:rPr lang="en-US" altLang="ko-KR" sz="2200" dirty="0">
                <a:ea typeface="Malgun Gothic"/>
              </a:rPr>
              <a:t> </a:t>
            </a:r>
            <a:r>
              <a:rPr lang="ko-KR" altLang="en-US" sz="2200" dirty="0">
                <a:ea typeface="Malgun Gothic"/>
              </a:rPr>
              <a:t>선택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2200" dirty="0">
                <a:ea typeface="Malgun Gothic"/>
              </a:rPr>
              <a:t>선택한 </a:t>
            </a:r>
            <a:r>
              <a:rPr lang="ko-KR" altLang="en-US" sz="2200" dirty="0" err="1">
                <a:ea typeface="Malgun Gothic"/>
              </a:rPr>
              <a:t>프리팹을</a:t>
            </a:r>
            <a:r>
              <a:rPr lang="ko-KR" altLang="en-US" sz="2200" dirty="0">
                <a:ea typeface="Malgun Gothic"/>
              </a:rPr>
              <a:t> 계층 구조의 Wheel 게임 오브젝트에 드래그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15092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6EB0C-29DF-ED7B-3F66-5E776946A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4" r="17235" b="2"/>
          <a:stretch/>
        </p:blipFill>
        <p:spPr>
          <a:xfrm>
            <a:off x="357120" y="391301"/>
            <a:ext cx="7228864" cy="5847184"/>
          </a:xfrm>
          <a:custGeom>
            <a:avLst/>
            <a:gdLst/>
            <a:ahLst/>
            <a:cxnLst/>
            <a:rect l="l" t="t" r="r" b="b"/>
            <a:pathLst>
              <a:path w="7503702" h="6405387">
                <a:moveTo>
                  <a:pt x="526155" y="35"/>
                </a:moveTo>
                <a:cubicBezTo>
                  <a:pt x="696890" y="424"/>
                  <a:pt x="910822" y="4062"/>
                  <a:pt x="1101865" y="9135"/>
                </a:cubicBezTo>
                <a:lnTo>
                  <a:pt x="6538681" y="39665"/>
                </a:lnTo>
                <a:lnTo>
                  <a:pt x="7503702" y="68449"/>
                </a:lnTo>
                <a:lnTo>
                  <a:pt x="7503702" y="6373015"/>
                </a:lnTo>
                <a:lnTo>
                  <a:pt x="7349407" y="6372590"/>
                </a:lnTo>
                <a:cubicBezTo>
                  <a:pt x="5503660" y="6369608"/>
                  <a:pt x="2945004" y="6405387"/>
                  <a:pt x="1220576" y="6405387"/>
                </a:cubicBezTo>
                <a:cubicBezTo>
                  <a:pt x="732036" y="6374856"/>
                  <a:pt x="383078" y="6405388"/>
                  <a:pt x="48079" y="6374856"/>
                </a:cubicBezTo>
                <a:cubicBezTo>
                  <a:pt x="-54281" y="4308922"/>
                  <a:pt x="24815" y="1433916"/>
                  <a:pt x="117871" y="131259"/>
                </a:cubicBezTo>
                <a:cubicBezTo>
                  <a:pt x="125872" y="-28778"/>
                  <a:pt x="119241" y="23587"/>
                  <a:pt x="279761" y="3233"/>
                </a:cubicBezTo>
                <a:cubicBezTo>
                  <a:pt x="336825" y="737"/>
                  <a:pt x="423715" y="-199"/>
                  <a:pt x="526155" y="3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B7B539-E79B-44C5-8319-9CE01F87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57119" y="391300"/>
            <a:ext cx="7228863" cy="5847183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79858C-A26E-4B53-9728-5EC82E0E9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92712" flipH="1">
            <a:off x="6869718" y="475165"/>
            <a:ext cx="4895008" cy="5648873"/>
          </a:xfrm>
          <a:custGeom>
            <a:avLst/>
            <a:gdLst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70634 w 4877237"/>
              <a:gd name="connsiteY8" fmla="*/ 5225757 h 5641553"/>
              <a:gd name="connsiteX9" fmla="*/ 3515258 w 4877237"/>
              <a:gd name="connsiteY9" fmla="*/ 5243754 h 5641553"/>
              <a:gd name="connsiteX10" fmla="*/ 3510127 w 4877237"/>
              <a:gd name="connsiteY10" fmla="*/ 5288400 h 5641553"/>
              <a:gd name="connsiteX11" fmla="*/ 3658238 w 4877237"/>
              <a:gd name="connsiteY11" fmla="*/ 5641549 h 5641553"/>
              <a:gd name="connsiteX12" fmla="*/ 2845674 w 4877237"/>
              <a:gd name="connsiteY12" fmla="*/ 5290843 h 5641553"/>
              <a:gd name="connsiteX13" fmla="*/ 2820308 w 4877237"/>
              <a:gd name="connsiteY13" fmla="*/ 5261823 h 5641553"/>
              <a:gd name="connsiteX14" fmla="*/ 2722542 w 4877237"/>
              <a:gd name="connsiteY14" fmla="*/ 5265294 h 5641553"/>
              <a:gd name="connsiteX15" fmla="*/ 1770504 w 4877237"/>
              <a:gd name="connsiteY15" fmla="*/ 5261011 h 5641553"/>
              <a:gd name="connsiteX16" fmla="*/ 815940 w 4877237"/>
              <a:gd name="connsiteY16" fmla="*/ 5009663 h 5641553"/>
              <a:gd name="connsiteX17" fmla="*/ 117267 w 4877237"/>
              <a:gd name="connsiteY17" fmla="*/ 3779919 h 5641553"/>
              <a:gd name="connsiteX18" fmla="*/ 1702 w 4877237"/>
              <a:gd name="connsiteY18" fmla="*/ 1784971 h 5641553"/>
              <a:gd name="connsiteX19" fmla="*/ 336804 w 4877237"/>
              <a:gd name="connsiteY19" fmla="*/ 369690 h 5641553"/>
              <a:gd name="connsiteX20" fmla="*/ 1687022 w 4877237"/>
              <a:gd name="connsiteY20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15258 w 4877237"/>
              <a:gd name="connsiteY8" fmla="*/ 5243754 h 5641553"/>
              <a:gd name="connsiteX9" fmla="*/ 3510127 w 4877237"/>
              <a:gd name="connsiteY9" fmla="*/ 5288400 h 5641553"/>
              <a:gd name="connsiteX10" fmla="*/ 3658238 w 4877237"/>
              <a:gd name="connsiteY10" fmla="*/ 5641549 h 5641553"/>
              <a:gd name="connsiteX11" fmla="*/ 2845674 w 4877237"/>
              <a:gd name="connsiteY11" fmla="*/ 5290843 h 5641553"/>
              <a:gd name="connsiteX12" fmla="*/ 2820308 w 4877237"/>
              <a:gd name="connsiteY12" fmla="*/ 5261823 h 5641553"/>
              <a:gd name="connsiteX13" fmla="*/ 2722542 w 4877237"/>
              <a:gd name="connsiteY13" fmla="*/ 5265294 h 5641553"/>
              <a:gd name="connsiteX14" fmla="*/ 1770504 w 4877237"/>
              <a:gd name="connsiteY14" fmla="*/ 5261011 h 5641553"/>
              <a:gd name="connsiteX15" fmla="*/ 815940 w 4877237"/>
              <a:gd name="connsiteY15" fmla="*/ 5009663 h 5641553"/>
              <a:gd name="connsiteX16" fmla="*/ 117267 w 4877237"/>
              <a:gd name="connsiteY16" fmla="*/ 3779919 h 5641553"/>
              <a:gd name="connsiteX17" fmla="*/ 1702 w 4877237"/>
              <a:gd name="connsiteY17" fmla="*/ 1784971 h 5641553"/>
              <a:gd name="connsiteX18" fmla="*/ 336804 w 4877237"/>
              <a:gd name="connsiteY18" fmla="*/ 369690 h 5641553"/>
              <a:gd name="connsiteX19" fmla="*/ 1687022 w 4877237"/>
              <a:gd name="connsiteY19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15258 w 4877237"/>
              <a:gd name="connsiteY7" fmla="*/ 5243754 h 5641553"/>
              <a:gd name="connsiteX8" fmla="*/ 3510127 w 4877237"/>
              <a:gd name="connsiteY8" fmla="*/ 5288400 h 5641553"/>
              <a:gd name="connsiteX9" fmla="*/ 3658238 w 4877237"/>
              <a:gd name="connsiteY9" fmla="*/ 5641549 h 5641553"/>
              <a:gd name="connsiteX10" fmla="*/ 2845674 w 4877237"/>
              <a:gd name="connsiteY10" fmla="*/ 5290843 h 5641553"/>
              <a:gd name="connsiteX11" fmla="*/ 2820308 w 4877237"/>
              <a:gd name="connsiteY11" fmla="*/ 5261823 h 5641553"/>
              <a:gd name="connsiteX12" fmla="*/ 2722542 w 4877237"/>
              <a:gd name="connsiteY12" fmla="*/ 5265294 h 5641553"/>
              <a:gd name="connsiteX13" fmla="*/ 1770504 w 4877237"/>
              <a:gd name="connsiteY13" fmla="*/ 5261011 h 5641553"/>
              <a:gd name="connsiteX14" fmla="*/ 815940 w 4877237"/>
              <a:gd name="connsiteY14" fmla="*/ 5009663 h 5641553"/>
              <a:gd name="connsiteX15" fmla="*/ 117267 w 4877237"/>
              <a:gd name="connsiteY15" fmla="*/ 3779919 h 5641553"/>
              <a:gd name="connsiteX16" fmla="*/ 1702 w 4877237"/>
              <a:gd name="connsiteY16" fmla="*/ 1784971 h 5641553"/>
              <a:gd name="connsiteX17" fmla="*/ 336804 w 4877237"/>
              <a:gd name="connsiteY17" fmla="*/ 369690 h 5641553"/>
              <a:gd name="connsiteX18" fmla="*/ 1687022 w 4877237"/>
              <a:gd name="connsiteY18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515258 w 4877237"/>
              <a:gd name="connsiteY6" fmla="*/ 5243754 h 5641553"/>
              <a:gd name="connsiteX7" fmla="*/ 3510127 w 4877237"/>
              <a:gd name="connsiteY7" fmla="*/ 5288400 h 5641553"/>
              <a:gd name="connsiteX8" fmla="*/ 3658238 w 4877237"/>
              <a:gd name="connsiteY8" fmla="*/ 5641549 h 5641553"/>
              <a:gd name="connsiteX9" fmla="*/ 2845674 w 4877237"/>
              <a:gd name="connsiteY9" fmla="*/ 5290843 h 5641553"/>
              <a:gd name="connsiteX10" fmla="*/ 2820308 w 4877237"/>
              <a:gd name="connsiteY10" fmla="*/ 5261823 h 5641553"/>
              <a:gd name="connsiteX11" fmla="*/ 2722542 w 4877237"/>
              <a:gd name="connsiteY11" fmla="*/ 5265294 h 5641553"/>
              <a:gd name="connsiteX12" fmla="*/ 1770504 w 4877237"/>
              <a:gd name="connsiteY12" fmla="*/ 5261011 h 5641553"/>
              <a:gd name="connsiteX13" fmla="*/ 815940 w 4877237"/>
              <a:gd name="connsiteY13" fmla="*/ 5009663 h 5641553"/>
              <a:gd name="connsiteX14" fmla="*/ 117267 w 4877237"/>
              <a:gd name="connsiteY14" fmla="*/ 3779919 h 5641553"/>
              <a:gd name="connsiteX15" fmla="*/ 1702 w 4877237"/>
              <a:gd name="connsiteY15" fmla="*/ 1784971 h 5641553"/>
              <a:gd name="connsiteX16" fmla="*/ 336804 w 4877237"/>
              <a:gd name="connsiteY16" fmla="*/ 369690 h 5641553"/>
              <a:gd name="connsiteX17" fmla="*/ 1687022 w 4877237"/>
              <a:gd name="connsiteY17" fmla="*/ 50 h 564155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116764 w 4876734"/>
              <a:gd name="connsiteY14" fmla="*/ 3787239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770001 w 4876734"/>
              <a:gd name="connsiteY11" fmla="*/ 526833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08332 w 4876734"/>
              <a:gd name="connsiteY12" fmla="*/ 4953947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95008"/>
              <a:gd name="connsiteY0" fmla="*/ 7370 h 5648873"/>
              <a:gd name="connsiteX1" fmla="*/ 3318681 w 4895008"/>
              <a:gd name="connsiteY1" fmla="*/ 170365 h 5648873"/>
              <a:gd name="connsiteX2" fmla="*/ 4548748 w 4895008"/>
              <a:gd name="connsiteY2" fmla="*/ 751552 h 5648873"/>
              <a:gd name="connsiteX3" fmla="*/ 4808142 w 4895008"/>
              <a:gd name="connsiteY3" fmla="*/ 1668523 h 5648873"/>
              <a:gd name="connsiteX4" fmla="*/ 4706317 w 4895008"/>
              <a:gd name="connsiteY4" fmla="*/ 4248850 h 5648873"/>
              <a:gd name="connsiteX5" fmla="*/ 3514755 w 4895008"/>
              <a:gd name="connsiteY5" fmla="*/ 5251074 h 5648873"/>
              <a:gd name="connsiteX6" fmla="*/ 3509624 w 4895008"/>
              <a:gd name="connsiteY6" fmla="*/ 5295720 h 5648873"/>
              <a:gd name="connsiteX7" fmla="*/ 3657735 w 4895008"/>
              <a:gd name="connsiteY7" fmla="*/ 5648869 h 5648873"/>
              <a:gd name="connsiteX8" fmla="*/ 2845171 w 4895008"/>
              <a:gd name="connsiteY8" fmla="*/ 5298163 h 5648873"/>
              <a:gd name="connsiteX9" fmla="*/ 2819805 w 4895008"/>
              <a:gd name="connsiteY9" fmla="*/ 5269143 h 5648873"/>
              <a:gd name="connsiteX10" fmla="*/ 1868109 w 4895008"/>
              <a:gd name="connsiteY10" fmla="*/ 5289191 h 5648873"/>
              <a:gd name="connsiteX11" fmla="*/ 808332 w 4895008"/>
              <a:gd name="connsiteY11" fmla="*/ 4953947 h 5648873"/>
              <a:gd name="connsiteX12" fmla="*/ 91972 w 4895008"/>
              <a:gd name="connsiteY12" fmla="*/ 3785123 h 5648873"/>
              <a:gd name="connsiteX13" fmla="*/ 1199 w 4895008"/>
              <a:gd name="connsiteY13" fmla="*/ 1792291 h 5648873"/>
              <a:gd name="connsiteX14" fmla="*/ 445748 w 4895008"/>
              <a:gd name="connsiteY14" fmla="*/ 411323 h 5648873"/>
              <a:gd name="connsiteX15" fmla="*/ 1686519 w 4895008"/>
              <a:gd name="connsiteY15" fmla="*/ 7370 h 56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95008" h="5648873">
                <a:moveTo>
                  <a:pt x="1686519" y="7370"/>
                </a:moveTo>
                <a:cubicBezTo>
                  <a:pt x="2165341" y="-32790"/>
                  <a:pt x="2948273" y="101042"/>
                  <a:pt x="3318681" y="170365"/>
                </a:cubicBezTo>
                <a:cubicBezTo>
                  <a:pt x="4323032" y="354108"/>
                  <a:pt x="4382005" y="411920"/>
                  <a:pt x="4548748" y="751552"/>
                </a:cubicBezTo>
                <a:cubicBezTo>
                  <a:pt x="4697049" y="1163453"/>
                  <a:pt x="4708493" y="1199701"/>
                  <a:pt x="4808142" y="1668523"/>
                </a:cubicBezTo>
                <a:cubicBezTo>
                  <a:pt x="4948374" y="2755090"/>
                  <a:pt x="4921881" y="3651758"/>
                  <a:pt x="4706317" y="4248850"/>
                </a:cubicBezTo>
                <a:cubicBezTo>
                  <a:pt x="4490753" y="4845942"/>
                  <a:pt x="3714204" y="5076596"/>
                  <a:pt x="3514755" y="5251074"/>
                </a:cubicBezTo>
                <a:lnTo>
                  <a:pt x="3509624" y="5295720"/>
                </a:lnTo>
                <a:cubicBezTo>
                  <a:pt x="3554663" y="5575558"/>
                  <a:pt x="3702470" y="5648392"/>
                  <a:pt x="3657735" y="5648869"/>
                </a:cubicBezTo>
                <a:cubicBezTo>
                  <a:pt x="3549823" y="5650021"/>
                  <a:pt x="3002334" y="5450329"/>
                  <a:pt x="2845171" y="5298163"/>
                </a:cubicBezTo>
                <a:lnTo>
                  <a:pt x="2819805" y="5269143"/>
                </a:lnTo>
                <a:cubicBezTo>
                  <a:pt x="2502573" y="5275826"/>
                  <a:pt x="2203354" y="5341724"/>
                  <a:pt x="1868109" y="5289191"/>
                </a:cubicBezTo>
                <a:cubicBezTo>
                  <a:pt x="1532864" y="5236658"/>
                  <a:pt x="1104355" y="5204625"/>
                  <a:pt x="808332" y="4953947"/>
                </a:cubicBezTo>
                <a:cubicBezTo>
                  <a:pt x="512309" y="4703269"/>
                  <a:pt x="308594" y="4469411"/>
                  <a:pt x="91972" y="3785123"/>
                </a:cubicBezTo>
                <a:cubicBezTo>
                  <a:pt x="-34378" y="3125130"/>
                  <a:pt x="8985" y="2549529"/>
                  <a:pt x="1199" y="1792291"/>
                </a:cubicBezTo>
                <a:cubicBezTo>
                  <a:pt x="-23043" y="890799"/>
                  <a:pt x="327087" y="612546"/>
                  <a:pt x="445748" y="411323"/>
                </a:cubicBezTo>
                <a:cubicBezTo>
                  <a:pt x="628194" y="125556"/>
                  <a:pt x="1207697" y="47530"/>
                  <a:pt x="1686519" y="737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73B9C9-A160-4E92-89A0-667A53CD7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92712" flipH="1">
            <a:off x="6891488" y="428517"/>
            <a:ext cx="4895008" cy="5648873"/>
          </a:xfrm>
          <a:custGeom>
            <a:avLst/>
            <a:gdLst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70634 w 4877237"/>
              <a:gd name="connsiteY8" fmla="*/ 5225757 h 5641553"/>
              <a:gd name="connsiteX9" fmla="*/ 3515258 w 4877237"/>
              <a:gd name="connsiteY9" fmla="*/ 5243754 h 5641553"/>
              <a:gd name="connsiteX10" fmla="*/ 3510127 w 4877237"/>
              <a:gd name="connsiteY10" fmla="*/ 5288400 h 5641553"/>
              <a:gd name="connsiteX11" fmla="*/ 3658238 w 4877237"/>
              <a:gd name="connsiteY11" fmla="*/ 5641549 h 5641553"/>
              <a:gd name="connsiteX12" fmla="*/ 2845674 w 4877237"/>
              <a:gd name="connsiteY12" fmla="*/ 5290843 h 5641553"/>
              <a:gd name="connsiteX13" fmla="*/ 2820308 w 4877237"/>
              <a:gd name="connsiteY13" fmla="*/ 5261823 h 5641553"/>
              <a:gd name="connsiteX14" fmla="*/ 2722542 w 4877237"/>
              <a:gd name="connsiteY14" fmla="*/ 5265294 h 5641553"/>
              <a:gd name="connsiteX15" fmla="*/ 1770504 w 4877237"/>
              <a:gd name="connsiteY15" fmla="*/ 5261011 h 5641553"/>
              <a:gd name="connsiteX16" fmla="*/ 815940 w 4877237"/>
              <a:gd name="connsiteY16" fmla="*/ 5009663 h 5641553"/>
              <a:gd name="connsiteX17" fmla="*/ 117267 w 4877237"/>
              <a:gd name="connsiteY17" fmla="*/ 3779919 h 5641553"/>
              <a:gd name="connsiteX18" fmla="*/ 1702 w 4877237"/>
              <a:gd name="connsiteY18" fmla="*/ 1784971 h 5641553"/>
              <a:gd name="connsiteX19" fmla="*/ 336804 w 4877237"/>
              <a:gd name="connsiteY19" fmla="*/ 369690 h 5641553"/>
              <a:gd name="connsiteX20" fmla="*/ 1687022 w 4877237"/>
              <a:gd name="connsiteY20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15258 w 4877237"/>
              <a:gd name="connsiteY8" fmla="*/ 5243754 h 5641553"/>
              <a:gd name="connsiteX9" fmla="*/ 3510127 w 4877237"/>
              <a:gd name="connsiteY9" fmla="*/ 5288400 h 5641553"/>
              <a:gd name="connsiteX10" fmla="*/ 3658238 w 4877237"/>
              <a:gd name="connsiteY10" fmla="*/ 5641549 h 5641553"/>
              <a:gd name="connsiteX11" fmla="*/ 2845674 w 4877237"/>
              <a:gd name="connsiteY11" fmla="*/ 5290843 h 5641553"/>
              <a:gd name="connsiteX12" fmla="*/ 2820308 w 4877237"/>
              <a:gd name="connsiteY12" fmla="*/ 5261823 h 5641553"/>
              <a:gd name="connsiteX13" fmla="*/ 2722542 w 4877237"/>
              <a:gd name="connsiteY13" fmla="*/ 5265294 h 5641553"/>
              <a:gd name="connsiteX14" fmla="*/ 1770504 w 4877237"/>
              <a:gd name="connsiteY14" fmla="*/ 5261011 h 5641553"/>
              <a:gd name="connsiteX15" fmla="*/ 815940 w 4877237"/>
              <a:gd name="connsiteY15" fmla="*/ 5009663 h 5641553"/>
              <a:gd name="connsiteX16" fmla="*/ 117267 w 4877237"/>
              <a:gd name="connsiteY16" fmla="*/ 3779919 h 5641553"/>
              <a:gd name="connsiteX17" fmla="*/ 1702 w 4877237"/>
              <a:gd name="connsiteY17" fmla="*/ 1784971 h 5641553"/>
              <a:gd name="connsiteX18" fmla="*/ 336804 w 4877237"/>
              <a:gd name="connsiteY18" fmla="*/ 369690 h 5641553"/>
              <a:gd name="connsiteX19" fmla="*/ 1687022 w 4877237"/>
              <a:gd name="connsiteY19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15258 w 4877237"/>
              <a:gd name="connsiteY7" fmla="*/ 5243754 h 5641553"/>
              <a:gd name="connsiteX8" fmla="*/ 3510127 w 4877237"/>
              <a:gd name="connsiteY8" fmla="*/ 5288400 h 5641553"/>
              <a:gd name="connsiteX9" fmla="*/ 3658238 w 4877237"/>
              <a:gd name="connsiteY9" fmla="*/ 5641549 h 5641553"/>
              <a:gd name="connsiteX10" fmla="*/ 2845674 w 4877237"/>
              <a:gd name="connsiteY10" fmla="*/ 5290843 h 5641553"/>
              <a:gd name="connsiteX11" fmla="*/ 2820308 w 4877237"/>
              <a:gd name="connsiteY11" fmla="*/ 5261823 h 5641553"/>
              <a:gd name="connsiteX12" fmla="*/ 2722542 w 4877237"/>
              <a:gd name="connsiteY12" fmla="*/ 5265294 h 5641553"/>
              <a:gd name="connsiteX13" fmla="*/ 1770504 w 4877237"/>
              <a:gd name="connsiteY13" fmla="*/ 5261011 h 5641553"/>
              <a:gd name="connsiteX14" fmla="*/ 815940 w 4877237"/>
              <a:gd name="connsiteY14" fmla="*/ 5009663 h 5641553"/>
              <a:gd name="connsiteX15" fmla="*/ 117267 w 4877237"/>
              <a:gd name="connsiteY15" fmla="*/ 3779919 h 5641553"/>
              <a:gd name="connsiteX16" fmla="*/ 1702 w 4877237"/>
              <a:gd name="connsiteY16" fmla="*/ 1784971 h 5641553"/>
              <a:gd name="connsiteX17" fmla="*/ 336804 w 4877237"/>
              <a:gd name="connsiteY17" fmla="*/ 369690 h 5641553"/>
              <a:gd name="connsiteX18" fmla="*/ 1687022 w 4877237"/>
              <a:gd name="connsiteY18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515258 w 4877237"/>
              <a:gd name="connsiteY6" fmla="*/ 5243754 h 5641553"/>
              <a:gd name="connsiteX7" fmla="*/ 3510127 w 4877237"/>
              <a:gd name="connsiteY7" fmla="*/ 5288400 h 5641553"/>
              <a:gd name="connsiteX8" fmla="*/ 3658238 w 4877237"/>
              <a:gd name="connsiteY8" fmla="*/ 5641549 h 5641553"/>
              <a:gd name="connsiteX9" fmla="*/ 2845674 w 4877237"/>
              <a:gd name="connsiteY9" fmla="*/ 5290843 h 5641553"/>
              <a:gd name="connsiteX10" fmla="*/ 2820308 w 4877237"/>
              <a:gd name="connsiteY10" fmla="*/ 5261823 h 5641553"/>
              <a:gd name="connsiteX11" fmla="*/ 2722542 w 4877237"/>
              <a:gd name="connsiteY11" fmla="*/ 5265294 h 5641553"/>
              <a:gd name="connsiteX12" fmla="*/ 1770504 w 4877237"/>
              <a:gd name="connsiteY12" fmla="*/ 5261011 h 5641553"/>
              <a:gd name="connsiteX13" fmla="*/ 815940 w 4877237"/>
              <a:gd name="connsiteY13" fmla="*/ 5009663 h 5641553"/>
              <a:gd name="connsiteX14" fmla="*/ 117267 w 4877237"/>
              <a:gd name="connsiteY14" fmla="*/ 3779919 h 5641553"/>
              <a:gd name="connsiteX15" fmla="*/ 1702 w 4877237"/>
              <a:gd name="connsiteY15" fmla="*/ 1784971 h 5641553"/>
              <a:gd name="connsiteX16" fmla="*/ 336804 w 4877237"/>
              <a:gd name="connsiteY16" fmla="*/ 369690 h 5641553"/>
              <a:gd name="connsiteX17" fmla="*/ 1687022 w 4877237"/>
              <a:gd name="connsiteY17" fmla="*/ 50 h 564155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116764 w 4876734"/>
              <a:gd name="connsiteY14" fmla="*/ 3787239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2722039 w 4876734"/>
              <a:gd name="connsiteY11" fmla="*/ 5272614 h 5648873"/>
              <a:gd name="connsiteX12" fmla="*/ 1770001 w 4876734"/>
              <a:gd name="connsiteY12" fmla="*/ 5268331 h 5648873"/>
              <a:gd name="connsiteX13" fmla="*/ 815437 w 4876734"/>
              <a:gd name="connsiteY13" fmla="*/ 5016983 h 5648873"/>
              <a:gd name="connsiteX14" fmla="*/ 91972 w 4876734"/>
              <a:gd name="connsiteY14" fmla="*/ 3785123 h 5648873"/>
              <a:gd name="connsiteX15" fmla="*/ 1199 w 4876734"/>
              <a:gd name="connsiteY15" fmla="*/ 1792291 h 5648873"/>
              <a:gd name="connsiteX16" fmla="*/ 445748 w 4876734"/>
              <a:gd name="connsiteY16" fmla="*/ 411323 h 5648873"/>
              <a:gd name="connsiteX17" fmla="*/ 1686519 w 4876734"/>
              <a:gd name="connsiteY17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770001 w 4876734"/>
              <a:gd name="connsiteY11" fmla="*/ 526833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15437 w 4876734"/>
              <a:gd name="connsiteY12" fmla="*/ 5016983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76734"/>
              <a:gd name="connsiteY0" fmla="*/ 7370 h 5648873"/>
              <a:gd name="connsiteX1" fmla="*/ 3318681 w 4876734"/>
              <a:gd name="connsiteY1" fmla="*/ 170365 h 5648873"/>
              <a:gd name="connsiteX2" fmla="*/ 4548748 w 4876734"/>
              <a:gd name="connsiteY2" fmla="*/ 751552 h 5648873"/>
              <a:gd name="connsiteX3" fmla="*/ 4808142 w 4876734"/>
              <a:gd name="connsiteY3" fmla="*/ 1668523 h 5648873"/>
              <a:gd name="connsiteX4" fmla="*/ 4706317 w 4876734"/>
              <a:gd name="connsiteY4" fmla="*/ 4248850 h 5648873"/>
              <a:gd name="connsiteX5" fmla="*/ 3927720 w 4876734"/>
              <a:gd name="connsiteY5" fmla="*/ 5188637 h 5648873"/>
              <a:gd name="connsiteX6" fmla="*/ 3514755 w 4876734"/>
              <a:gd name="connsiteY6" fmla="*/ 5251074 h 5648873"/>
              <a:gd name="connsiteX7" fmla="*/ 3509624 w 4876734"/>
              <a:gd name="connsiteY7" fmla="*/ 5295720 h 5648873"/>
              <a:gd name="connsiteX8" fmla="*/ 3657735 w 4876734"/>
              <a:gd name="connsiteY8" fmla="*/ 5648869 h 5648873"/>
              <a:gd name="connsiteX9" fmla="*/ 2845171 w 4876734"/>
              <a:gd name="connsiteY9" fmla="*/ 5298163 h 5648873"/>
              <a:gd name="connsiteX10" fmla="*/ 2819805 w 4876734"/>
              <a:gd name="connsiteY10" fmla="*/ 5269143 h 5648873"/>
              <a:gd name="connsiteX11" fmla="*/ 1868109 w 4876734"/>
              <a:gd name="connsiteY11" fmla="*/ 5289191 h 5648873"/>
              <a:gd name="connsiteX12" fmla="*/ 808332 w 4876734"/>
              <a:gd name="connsiteY12" fmla="*/ 4953947 h 5648873"/>
              <a:gd name="connsiteX13" fmla="*/ 91972 w 4876734"/>
              <a:gd name="connsiteY13" fmla="*/ 3785123 h 5648873"/>
              <a:gd name="connsiteX14" fmla="*/ 1199 w 4876734"/>
              <a:gd name="connsiteY14" fmla="*/ 1792291 h 5648873"/>
              <a:gd name="connsiteX15" fmla="*/ 445748 w 4876734"/>
              <a:gd name="connsiteY15" fmla="*/ 411323 h 5648873"/>
              <a:gd name="connsiteX16" fmla="*/ 1686519 w 4876734"/>
              <a:gd name="connsiteY16" fmla="*/ 7370 h 5648873"/>
              <a:gd name="connsiteX0" fmla="*/ 1686519 w 4895008"/>
              <a:gd name="connsiteY0" fmla="*/ 7370 h 5648873"/>
              <a:gd name="connsiteX1" fmla="*/ 3318681 w 4895008"/>
              <a:gd name="connsiteY1" fmla="*/ 170365 h 5648873"/>
              <a:gd name="connsiteX2" fmla="*/ 4548748 w 4895008"/>
              <a:gd name="connsiteY2" fmla="*/ 751552 h 5648873"/>
              <a:gd name="connsiteX3" fmla="*/ 4808142 w 4895008"/>
              <a:gd name="connsiteY3" fmla="*/ 1668523 h 5648873"/>
              <a:gd name="connsiteX4" fmla="*/ 4706317 w 4895008"/>
              <a:gd name="connsiteY4" fmla="*/ 4248850 h 5648873"/>
              <a:gd name="connsiteX5" fmla="*/ 3514755 w 4895008"/>
              <a:gd name="connsiteY5" fmla="*/ 5251074 h 5648873"/>
              <a:gd name="connsiteX6" fmla="*/ 3509624 w 4895008"/>
              <a:gd name="connsiteY6" fmla="*/ 5295720 h 5648873"/>
              <a:gd name="connsiteX7" fmla="*/ 3657735 w 4895008"/>
              <a:gd name="connsiteY7" fmla="*/ 5648869 h 5648873"/>
              <a:gd name="connsiteX8" fmla="*/ 2845171 w 4895008"/>
              <a:gd name="connsiteY8" fmla="*/ 5298163 h 5648873"/>
              <a:gd name="connsiteX9" fmla="*/ 2819805 w 4895008"/>
              <a:gd name="connsiteY9" fmla="*/ 5269143 h 5648873"/>
              <a:gd name="connsiteX10" fmla="*/ 1868109 w 4895008"/>
              <a:gd name="connsiteY10" fmla="*/ 5289191 h 5648873"/>
              <a:gd name="connsiteX11" fmla="*/ 808332 w 4895008"/>
              <a:gd name="connsiteY11" fmla="*/ 4953947 h 5648873"/>
              <a:gd name="connsiteX12" fmla="*/ 91972 w 4895008"/>
              <a:gd name="connsiteY12" fmla="*/ 3785123 h 5648873"/>
              <a:gd name="connsiteX13" fmla="*/ 1199 w 4895008"/>
              <a:gd name="connsiteY13" fmla="*/ 1792291 h 5648873"/>
              <a:gd name="connsiteX14" fmla="*/ 445748 w 4895008"/>
              <a:gd name="connsiteY14" fmla="*/ 411323 h 5648873"/>
              <a:gd name="connsiteX15" fmla="*/ 1686519 w 4895008"/>
              <a:gd name="connsiteY15" fmla="*/ 7370 h 56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95008" h="5648873">
                <a:moveTo>
                  <a:pt x="1686519" y="7370"/>
                </a:moveTo>
                <a:cubicBezTo>
                  <a:pt x="2165341" y="-32790"/>
                  <a:pt x="2948273" y="101042"/>
                  <a:pt x="3318681" y="170365"/>
                </a:cubicBezTo>
                <a:cubicBezTo>
                  <a:pt x="4323032" y="354108"/>
                  <a:pt x="4382005" y="411920"/>
                  <a:pt x="4548748" y="751552"/>
                </a:cubicBezTo>
                <a:cubicBezTo>
                  <a:pt x="4697049" y="1163453"/>
                  <a:pt x="4708493" y="1199701"/>
                  <a:pt x="4808142" y="1668523"/>
                </a:cubicBezTo>
                <a:cubicBezTo>
                  <a:pt x="4948374" y="2755090"/>
                  <a:pt x="4921881" y="3651758"/>
                  <a:pt x="4706317" y="4248850"/>
                </a:cubicBezTo>
                <a:cubicBezTo>
                  <a:pt x="4490753" y="4845942"/>
                  <a:pt x="3714204" y="5076596"/>
                  <a:pt x="3514755" y="5251074"/>
                </a:cubicBezTo>
                <a:lnTo>
                  <a:pt x="3509624" y="5295720"/>
                </a:lnTo>
                <a:cubicBezTo>
                  <a:pt x="3554663" y="5575558"/>
                  <a:pt x="3702470" y="5648392"/>
                  <a:pt x="3657735" y="5648869"/>
                </a:cubicBezTo>
                <a:cubicBezTo>
                  <a:pt x="3549823" y="5650021"/>
                  <a:pt x="3002334" y="5450329"/>
                  <a:pt x="2845171" y="5298163"/>
                </a:cubicBezTo>
                <a:lnTo>
                  <a:pt x="2819805" y="5269143"/>
                </a:lnTo>
                <a:cubicBezTo>
                  <a:pt x="2502573" y="5275826"/>
                  <a:pt x="2203354" y="5341724"/>
                  <a:pt x="1868109" y="5289191"/>
                </a:cubicBezTo>
                <a:cubicBezTo>
                  <a:pt x="1532864" y="5236658"/>
                  <a:pt x="1104355" y="5204625"/>
                  <a:pt x="808332" y="4953947"/>
                </a:cubicBezTo>
                <a:cubicBezTo>
                  <a:pt x="512309" y="4703269"/>
                  <a:pt x="308594" y="4469411"/>
                  <a:pt x="91972" y="3785123"/>
                </a:cubicBezTo>
                <a:cubicBezTo>
                  <a:pt x="-34378" y="3125130"/>
                  <a:pt x="8985" y="2549529"/>
                  <a:pt x="1199" y="1792291"/>
                </a:cubicBezTo>
                <a:cubicBezTo>
                  <a:pt x="-23043" y="890799"/>
                  <a:pt x="327087" y="612546"/>
                  <a:pt x="445748" y="411323"/>
                </a:cubicBezTo>
                <a:cubicBezTo>
                  <a:pt x="628194" y="125556"/>
                  <a:pt x="1207697" y="47530"/>
                  <a:pt x="1686519" y="737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E0BE9-4E4C-388D-669C-28D3763DB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630" y="1052938"/>
            <a:ext cx="4085972" cy="1635235"/>
          </a:xfrm>
        </p:spPr>
        <p:txBody>
          <a:bodyPr>
            <a:normAutofit/>
          </a:bodyPr>
          <a:lstStyle/>
          <a:p>
            <a:pPr algn="ctr">
              <a:lnSpc>
                <a:spcPct val="103000"/>
              </a:lnSpc>
            </a:pPr>
            <a:r>
              <a:rPr lang="en-US" dirty="0">
                <a:ea typeface="Malgun Gothic"/>
              </a:rPr>
              <a:t>10.</a:t>
            </a:r>
            <a:r>
              <a:rPr lang="en-US" altLang="ko-KR" dirty="0">
                <a:ea typeface="Malgun Gothic"/>
              </a:rPr>
              <a:t> </a:t>
            </a:r>
            <a:r>
              <a:rPr lang="ko-KR" altLang="en-US" dirty="0">
                <a:ea typeface="Malgun Gothic"/>
              </a:rPr>
              <a:t>템플릿 변경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CD3C7-5C15-6BC8-C73B-72558EEE6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107" y="2731305"/>
            <a:ext cx="3713019" cy="2692891"/>
          </a:xfrm>
        </p:spPr>
        <p:txBody>
          <a:bodyPr lIns="109728" tIns="109728" rIns="109728" bIns="91440" anchor="t">
            <a:normAutofit/>
          </a:bodyPr>
          <a:lstStyle/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en-US" dirty="0" err="1">
                <a:ea typeface="Malgun Gothic"/>
              </a:rPr>
              <a:t>PostProcessVolume</a:t>
            </a:r>
            <a:r>
              <a:rPr lang="en-US" altLang="ko-KR" dirty="0">
                <a:ea typeface="Malgun Gothic"/>
              </a:rPr>
              <a:t> </a:t>
            </a:r>
            <a:r>
              <a:rPr lang="ko-KR" altLang="en-US" dirty="0">
                <a:ea typeface="Malgun Gothic"/>
              </a:rPr>
              <a:t>게임</a:t>
            </a:r>
            <a:r>
              <a:rPr lang="en-US" altLang="ko-KR" dirty="0">
                <a:ea typeface="Malgun Gothic"/>
              </a:rPr>
              <a:t> </a:t>
            </a:r>
            <a:r>
              <a:rPr lang="ko-KR" altLang="en-US" dirty="0">
                <a:ea typeface="Malgun Gothic"/>
              </a:rPr>
              <a:t>오브젝트를</a:t>
            </a:r>
            <a:r>
              <a:rPr lang="en-US" altLang="ko-KR" dirty="0">
                <a:ea typeface="Malgun Gothic"/>
              </a:rPr>
              <a:t> </a:t>
            </a:r>
            <a:r>
              <a:rPr lang="ko-KR" altLang="en-US" dirty="0">
                <a:ea typeface="Malgun Gothic"/>
              </a:rPr>
              <a:t>선택</a:t>
            </a:r>
          </a:p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ko-KR" altLang="en-US" dirty="0" err="1">
                <a:ea typeface="+mn-lt"/>
                <a:cs typeface="+mn-lt"/>
              </a:rPr>
              <a:t>Profile</a:t>
            </a:r>
            <a:r>
              <a:rPr lang="ko-KR" altLang="en-US" dirty="0">
                <a:ea typeface="+mn-lt"/>
                <a:cs typeface="+mn-lt"/>
              </a:rPr>
              <a:t> 필드 옆에 있는 원을 클릭하여 프로파일 중 </a:t>
            </a:r>
            <a:r>
              <a:rPr lang="ko-KR" altLang="en-US" dirty="0" err="1">
                <a:ea typeface="+mn-lt"/>
                <a:cs typeface="+mn-lt"/>
              </a:rPr>
              <a:t>Custom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altLang="en-US" dirty="0" err="1">
                <a:ea typeface="+mn-lt"/>
                <a:cs typeface="+mn-lt"/>
              </a:rPr>
              <a:t>Profile을</a:t>
            </a:r>
            <a:r>
              <a:rPr lang="ko-KR" altLang="en-US" dirty="0">
                <a:ea typeface="+mn-lt"/>
                <a:cs typeface="+mn-lt"/>
              </a:rPr>
              <a:t> 추가</a:t>
            </a:r>
            <a:endParaRPr lang="ko-KR" altLang="en-US" dirty="0"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38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80D39A-0BA2-4F75-B566-62366618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DE4653-4C0D-4C98-9FD1-95AD4A0C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49824" flipH="1">
            <a:off x="4803301" y="377320"/>
            <a:ext cx="6912706" cy="5902624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792"/>
              <a:gd name="connsiteY0" fmla="*/ 2291553 h 2468349"/>
              <a:gd name="connsiteX1" fmla="*/ 495492 w 6769792"/>
              <a:gd name="connsiteY1" fmla="*/ 2162792 h 2468349"/>
              <a:gd name="connsiteX2" fmla="*/ 134625 w 6769792"/>
              <a:gd name="connsiteY2" fmla="*/ 1835847 h 2468349"/>
              <a:gd name="connsiteX3" fmla="*/ 36881 w 6769792"/>
              <a:gd name="connsiteY3" fmla="*/ 794567 h 2468349"/>
              <a:gd name="connsiteX4" fmla="*/ 721307 w 6769792"/>
              <a:gd name="connsiteY4" fmla="*/ 56263 h 2468349"/>
              <a:gd name="connsiteX5" fmla="*/ 6066500 w 6769792"/>
              <a:gd name="connsiteY5" fmla="*/ 156302 h 2468349"/>
              <a:gd name="connsiteX6" fmla="*/ 6768288 w 6769792"/>
              <a:gd name="connsiteY6" fmla="*/ 865255 h 2468349"/>
              <a:gd name="connsiteX7" fmla="*/ 5950733 w 6769792"/>
              <a:gd name="connsiteY7" fmla="*/ 2129659 h 2468349"/>
              <a:gd name="connsiteX8" fmla="*/ 2042119 w 6769792"/>
              <a:gd name="connsiteY8" fmla="*/ 2302040 h 2468349"/>
              <a:gd name="connsiteX9" fmla="*/ 1300505 w 6769792"/>
              <a:gd name="connsiteY9" fmla="*/ 2468349 h 2468349"/>
              <a:gd name="connsiteX10" fmla="*/ 1218613 w 6769792"/>
              <a:gd name="connsiteY10" fmla="*/ 2291553 h 2468349"/>
              <a:gd name="connsiteX0" fmla="*/ 1227232 w 6769792"/>
              <a:gd name="connsiteY0" fmla="*/ 2262059 h 2468349"/>
              <a:gd name="connsiteX1" fmla="*/ 495492 w 6769792"/>
              <a:gd name="connsiteY1" fmla="*/ 2162792 h 2468349"/>
              <a:gd name="connsiteX2" fmla="*/ 134625 w 6769792"/>
              <a:gd name="connsiteY2" fmla="*/ 1835847 h 2468349"/>
              <a:gd name="connsiteX3" fmla="*/ 36881 w 6769792"/>
              <a:gd name="connsiteY3" fmla="*/ 794567 h 2468349"/>
              <a:gd name="connsiteX4" fmla="*/ 721307 w 6769792"/>
              <a:gd name="connsiteY4" fmla="*/ 56263 h 2468349"/>
              <a:gd name="connsiteX5" fmla="*/ 6066500 w 6769792"/>
              <a:gd name="connsiteY5" fmla="*/ 156302 h 2468349"/>
              <a:gd name="connsiteX6" fmla="*/ 6768288 w 6769792"/>
              <a:gd name="connsiteY6" fmla="*/ 865255 h 2468349"/>
              <a:gd name="connsiteX7" fmla="*/ 5950733 w 6769792"/>
              <a:gd name="connsiteY7" fmla="*/ 2129659 h 2468349"/>
              <a:gd name="connsiteX8" fmla="*/ 2042119 w 6769792"/>
              <a:gd name="connsiteY8" fmla="*/ 2302040 h 2468349"/>
              <a:gd name="connsiteX9" fmla="*/ 1300505 w 6769792"/>
              <a:gd name="connsiteY9" fmla="*/ 2468349 h 2468349"/>
              <a:gd name="connsiteX10" fmla="*/ 1227232 w 6769792"/>
              <a:gd name="connsiteY10" fmla="*/ 2262059 h 2468349"/>
              <a:gd name="connsiteX0" fmla="*/ 1227139 w 6769699"/>
              <a:gd name="connsiteY0" fmla="*/ 2262059 h 2468349"/>
              <a:gd name="connsiteX1" fmla="*/ 491824 w 6769699"/>
              <a:gd name="connsiteY1" fmla="*/ 2128631 h 2468349"/>
              <a:gd name="connsiteX2" fmla="*/ 134532 w 6769699"/>
              <a:gd name="connsiteY2" fmla="*/ 1835847 h 2468349"/>
              <a:gd name="connsiteX3" fmla="*/ 36788 w 6769699"/>
              <a:gd name="connsiteY3" fmla="*/ 794567 h 2468349"/>
              <a:gd name="connsiteX4" fmla="*/ 721214 w 6769699"/>
              <a:gd name="connsiteY4" fmla="*/ 56263 h 2468349"/>
              <a:gd name="connsiteX5" fmla="*/ 6066407 w 6769699"/>
              <a:gd name="connsiteY5" fmla="*/ 156302 h 2468349"/>
              <a:gd name="connsiteX6" fmla="*/ 6768195 w 6769699"/>
              <a:gd name="connsiteY6" fmla="*/ 865255 h 2468349"/>
              <a:gd name="connsiteX7" fmla="*/ 5950640 w 6769699"/>
              <a:gd name="connsiteY7" fmla="*/ 2129659 h 2468349"/>
              <a:gd name="connsiteX8" fmla="*/ 2042026 w 6769699"/>
              <a:gd name="connsiteY8" fmla="*/ 2302040 h 2468349"/>
              <a:gd name="connsiteX9" fmla="*/ 1300412 w 6769699"/>
              <a:gd name="connsiteY9" fmla="*/ 2468349 h 2468349"/>
              <a:gd name="connsiteX10" fmla="*/ 1227139 w 6769699"/>
              <a:gd name="connsiteY10" fmla="*/ 2262059 h 2468349"/>
              <a:gd name="connsiteX0" fmla="*/ 1231573 w 6774133"/>
              <a:gd name="connsiteY0" fmla="*/ 2262059 h 2468349"/>
              <a:gd name="connsiteX1" fmla="*/ 496258 w 6774133"/>
              <a:gd name="connsiteY1" fmla="*/ 2128631 h 2468349"/>
              <a:gd name="connsiteX2" fmla="*/ 122177 w 6774133"/>
              <a:gd name="connsiteY2" fmla="*/ 1787259 h 2468349"/>
              <a:gd name="connsiteX3" fmla="*/ 41222 w 6774133"/>
              <a:gd name="connsiteY3" fmla="*/ 794567 h 2468349"/>
              <a:gd name="connsiteX4" fmla="*/ 725648 w 6774133"/>
              <a:gd name="connsiteY4" fmla="*/ 56263 h 2468349"/>
              <a:gd name="connsiteX5" fmla="*/ 6070841 w 6774133"/>
              <a:gd name="connsiteY5" fmla="*/ 156302 h 2468349"/>
              <a:gd name="connsiteX6" fmla="*/ 6772629 w 6774133"/>
              <a:gd name="connsiteY6" fmla="*/ 865255 h 2468349"/>
              <a:gd name="connsiteX7" fmla="*/ 5955074 w 6774133"/>
              <a:gd name="connsiteY7" fmla="*/ 2129659 h 2468349"/>
              <a:gd name="connsiteX8" fmla="*/ 2046460 w 6774133"/>
              <a:gd name="connsiteY8" fmla="*/ 2302040 h 2468349"/>
              <a:gd name="connsiteX9" fmla="*/ 1304846 w 6774133"/>
              <a:gd name="connsiteY9" fmla="*/ 2468349 h 2468349"/>
              <a:gd name="connsiteX10" fmla="*/ 1231573 w 6774133"/>
              <a:gd name="connsiteY10" fmla="*/ 2262059 h 2468349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5955074 w 6774133"/>
              <a:gd name="connsiteY7" fmla="*/ 2129659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5955074 w 6774133"/>
              <a:gd name="connsiteY7" fmla="*/ 2129659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6125712 w 6774133"/>
              <a:gd name="connsiteY7" fmla="*/ 2082537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6123669 w 6774133"/>
              <a:gd name="connsiteY7" fmla="*/ 2063016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830714"/>
              <a:gd name="connsiteY0" fmla="*/ 2285938 h 2488841"/>
              <a:gd name="connsiteX1" fmla="*/ 496258 w 6830714"/>
              <a:gd name="connsiteY1" fmla="*/ 2152510 h 2488841"/>
              <a:gd name="connsiteX2" fmla="*/ 122177 w 6830714"/>
              <a:gd name="connsiteY2" fmla="*/ 1811138 h 2488841"/>
              <a:gd name="connsiteX3" fmla="*/ 41222 w 6830714"/>
              <a:gd name="connsiteY3" fmla="*/ 818446 h 2488841"/>
              <a:gd name="connsiteX4" fmla="*/ 725648 w 6830714"/>
              <a:gd name="connsiteY4" fmla="*/ 80142 h 2488841"/>
              <a:gd name="connsiteX5" fmla="*/ 6070841 w 6830714"/>
              <a:gd name="connsiteY5" fmla="*/ 180181 h 2488841"/>
              <a:gd name="connsiteX6" fmla="*/ 6772693 w 6830714"/>
              <a:gd name="connsiteY6" fmla="*/ 1001592 h 2488841"/>
              <a:gd name="connsiteX7" fmla="*/ 6123669 w 6830714"/>
              <a:gd name="connsiteY7" fmla="*/ 2086895 h 2488841"/>
              <a:gd name="connsiteX8" fmla="*/ 2046460 w 6830714"/>
              <a:gd name="connsiteY8" fmla="*/ 2325919 h 2488841"/>
              <a:gd name="connsiteX9" fmla="*/ 1222559 w 6830714"/>
              <a:gd name="connsiteY9" fmla="*/ 2488841 h 2488841"/>
              <a:gd name="connsiteX10" fmla="*/ 1231573 w 6830714"/>
              <a:gd name="connsiteY10" fmla="*/ 2285938 h 2488841"/>
              <a:gd name="connsiteX0" fmla="*/ 1231573 w 6775421"/>
              <a:gd name="connsiteY0" fmla="*/ 2285174 h 2488077"/>
              <a:gd name="connsiteX1" fmla="*/ 496258 w 6775421"/>
              <a:gd name="connsiteY1" fmla="*/ 2151746 h 2488077"/>
              <a:gd name="connsiteX2" fmla="*/ 122177 w 6775421"/>
              <a:gd name="connsiteY2" fmla="*/ 1810374 h 2488077"/>
              <a:gd name="connsiteX3" fmla="*/ 41222 w 6775421"/>
              <a:gd name="connsiteY3" fmla="*/ 817682 h 2488077"/>
              <a:gd name="connsiteX4" fmla="*/ 725648 w 6775421"/>
              <a:gd name="connsiteY4" fmla="*/ 79378 h 2488077"/>
              <a:gd name="connsiteX5" fmla="*/ 6070841 w 6775421"/>
              <a:gd name="connsiteY5" fmla="*/ 179417 h 2488077"/>
              <a:gd name="connsiteX6" fmla="*/ 6772693 w 6775421"/>
              <a:gd name="connsiteY6" fmla="*/ 1000828 h 2488077"/>
              <a:gd name="connsiteX7" fmla="*/ 6123669 w 6775421"/>
              <a:gd name="connsiteY7" fmla="*/ 2086131 h 2488077"/>
              <a:gd name="connsiteX8" fmla="*/ 2046460 w 6775421"/>
              <a:gd name="connsiteY8" fmla="*/ 2325155 h 2488077"/>
              <a:gd name="connsiteX9" fmla="*/ 1222559 w 6775421"/>
              <a:gd name="connsiteY9" fmla="*/ 2488077 h 2488077"/>
              <a:gd name="connsiteX10" fmla="*/ 1231573 w 6775421"/>
              <a:gd name="connsiteY10" fmla="*/ 2285174 h 2488077"/>
              <a:gd name="connsiteX0" fmla="*/ 1231573 w 6851024"/>
              <a:gd name="connsiteY0" fmla="*/ 2287499 h 2490402"/>
              <a:gd name="connsiteX1" fmla="*/ 496258 w 6851024"/>
              <a:gd name="connsiteY1" fmla="*/ 2154071 h 2490402"/>
              <a:gd name="connsiteX2" fmla="*/ 122177 w 6851024"/>
              <a:gd name="connsiteY2" fmla="*/ 1812699 h 2490402"/>
              <a:gd name="connsiteX3" fmla="*/ 41222 w 6851024"/>
              <a:gd name="connsiteY3" fmla="*/ 820007 h 2490402"/>
              <a:gd name="connsiteX4" fmla="*/ 725648 w 6851024"/>
              <a:gd name="connsiteY4" fmla="*/ 81703 h 2490402"/>
              <a:gd name="connsiteX5" fmla="*/ 6070841 w 6851024"/>
              <a:gd name="connsiteY5" fmla="*/ 181742 h 2490402"/>
              <a:gd name="connsiteX6" fmla="*/ 6800142 w 6851024"/>
              <a:gd name="connsiteY6" fmla="*/ 1041768 h 2490402"/>
              <a:gd name="connsiteX7" fmla="*/ 6123669 w 6851024"/>
              <a:gd name="connsiteY7" fmla="*/ 2088456 h 2490402"/>
              <a:gd name="connsiteX8" fmla="*/ 2046460 w 6851024"/>
              <a:gd name="connsiteY8" fmla="*/ 2327480 h 2490402"/>
              <a:gd name="connsiteX9" fmla="*/ 1222559 w 6851024"/>
              <a:gd name="connsiteY9" fmla="*/ 2490402 h 2490402"/>
              <a:gd name="connsiteX10" fmla="*/ 1231573 w 6851024"/>
              <a:gd name="connsiteY10" fmla="*/ 2287499 h 2490402"/>
              <a:gd name="connsiteX0" fmla="*/ 1231573 w 6851024"/>
              <a:gd name="connsiteY0" fmla="*/ 2287499 h 2486130"/>
              <a:gd name="connsiteX1" fmla="*/ 496258 w 6851024"/>
              <a:gd name="connsiteY1" fmla="*/ 2154071 h 2486130"/>
              <a:gd name="connsiteX2" fmla="*/ 122177 w 6851024"/>
              <a:gd name="connsiteY2" fmla="*/ 1812699 h 2486130"/>
              <a:gd name="connsiteX3" fmla="*/ 41222 w 6851024"/>
              <a:gd name="connsiteY3" fmla="*/ 820007 h 2486130"/>
              <a:gd name="connsiteX4" fmla="*/ 725648 w 6851024"/>
              <a:gd name="connsiteY4" fmla="*/ 81703 h 2486130"/>
              <a:gd name="connsiteX5" fmla="*/ 6070841 w 6851024"/>
              <a:gd name="connsiteY5" fmla="*/ 181742 h 2486130"/>
              <a:gd name="connsiteX6" fmla="*/ 6800142 w 6851024"/>
              <a:gd name="connsiteY6" fmla="*/ 1041768 h 2486130"/>
              <a:gd name="connsiteX7" fmla="*/ 6123669 w 6851024"/>
              <a:gd name="connsiteY7" fmla="*/ 2088456 h 2486130"/>
              <a:gd name="connsiteX8" fmla="*/ 2046460 w 6851024"/>
              <a:gd name="connsiteY8" fmla="*/ 2327480 h 2486130"/>
              <a:gd name="connsiteX9" fmla="*/ 1187001 w 6851024"/>
              <a:gd name="connsiteY9" fmla="*/ 2486130 h 2486130"/>
              <a:gd name="connsiteX10" fmla="*/ 1231573 w 6851024"/>
              <a:gd name="connsiteY10" fmla="*/ 2287499 h 2486130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046460 w 6851024"/>
              <a:gd name="connsiteY8" fmla="*/ 2327480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1024" h="2461764">
                <a:moveTo>
                  <a:pt x="1231573" y="2287499"/>
                </a:moveTo>
                <a:cubicBezTo>
                  <a:pt x="1112336" y="2271169"/>
                  <a:pt x="681157" y="2233204"/>
                  <a:pt x="496258" y="2154071"/>
                </a:cubicBezTo>
                <a:cubicBezTo>
                  <a:pt x="311359" y="2074938"/>
                  <a:pt x="198016" y="2035043"/>
                  <a:pt x="122177" y="1812699"/>
                </a:cubicBezTo>
                <a:cubicBezTo>
                  <a:pt x="46338" y="1590355"/>
                  <a:pt x="-59356" y="1108506"/>
                  <a:pt x="41222" y="820007"/>
                </a:cubicBezTo>
                <a:cubicBezTo>
                  <a:pt x="141800" y="531508"/>
                  <a:pt x="395768" y="136683"/>
                  <a:pt x="725648" y="81703"/>
                </a:cubicBezTo>
                <a:cubicBezTo>
                  <a:pt x="1694758" y="-79792"/>
                  <a:pt x="5058425" y="21731"/>
                  <a:pt x="6070841" y="181742"/>
                </a:cubicBezTo>
                <a:cubicBezTo>
                  <a:pt x="7083257" y="341753"/>
                  <a:pt x="6832799" y="565274"/>
                  <a:pt x="6800142" y="1041768"/>
                </a:cubicBezTo>
                <a:cubicBezTo>
                  <a:pt x="6762524" y="1588400"/>
                  <a:pt x="6896479" y="1874529"/>
                  <a:pt x="6123669" y="2088456"/>
                </a:cubicBezTo>
                <a:cubicBezTo>
                  <a:pt x="5350859" y="2302383"/>
                  <a:pt x="2371629" y="2317340"/>
                  <a:pt x="2163283" y="2325332"/>
                </a:cubicBezTo>
                <a:cubicBezTo>
                  <a:pt x="1581595" y="2463408"/>
                  <a:pt x="1234045" y="2459053"/>
                  <a:pt x="1172765" y="2461764"/>
                </a:cubicBezTo>
                <a:cubicBezTo>
                  <a:pt x="1538023" y="2321109"/>
                  <a:pt x="1231573" y="2287499"/>
                  <a:pt x="1231573" y="228749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FB7586-D41B-4287-9864-5CA49B350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49824" flipH="1">
            <a:off x="4868349" y="422322"/>
            <a:ext cx="6912706" cy="5902624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792"/>
              <a:gd name="connsiteY0" fmla="*/ 2291553 h 2468349"/>
              <a:gd name="connsiteX1" fmla="*/ 495492 w 6769792"/>
              <a:gd name="connsiteY1" fmla="*/ 2162792 h 2468349"/>
              <a:gd name="connsiteX2" fmla="*/ 134625 w 6769792"/>
              <a:gd name="connsiteY2" fmla="*/ 1835847 h 2468349"/>
              <a:gd name="connsiteX3" fmla="*/ 36881 w 6769792"/>
              <a:gd name="connsiteY3" fmla="*/ 794567 h 2468349"/>
              <a:gd name="connsiteX4" fmla="*/ 721307 w 6769792"/>
              <a:gd name="connsiteY4" fmla="*/ 56263 h 2468349"/>
              <a:gd name="connsiteX5" fmla="*/ 6066500 w 6769792"/>
              <a:gd name="connsiteY5" fmla="*/ 156302 h 2468349"/>
              <a:gd name="connsiteX6" fmla="*/ 6768288 w 6769792"/>
              <a:gd name="connsiteY6" fmla="*/ 865255 h 2468349"/>
              <a:gd name="connsiteX7" fmla="*/ 5950733 w 6769792"/>
              <a:gd name="connsiteY7" fmla="*/ 2129659 h 2468349"/>
              <a:gd name="connsiteX8" fmla="*/ 2042119 w 6769792"/>
              <a:gd name="connsiteY8" fmla="*/ 2302040 h 2468349"/>
              <a:gd name="connsiteX9" fmla="*/ 1300505 w 6769792"/>
              <a:gd name="connsiteY9" fmla="*/ 2468349 h 2468349"/>
              <a:gd name="connsiteX10" fmla="*/ 1218613 w 6769792"/>
              <a:gd name="connsiteY10" fmla="*/ 2291553 h 2468349"/>
              <a:gd name="connsiteX0" fmla="*/ 1227232 w 6769792"/>
              <a:gd name="connsiteY0" fmla="*/ 2262059 h 2468349"/>
              <a:gd name="connsiteX1" fmla="*/ 495492 w 6769792"/>
              <a:gd name="connsiteY1" fmla="*/ 2162792 h 2468349"/>
              <a:gd name="connsiteX2" fmla="*/ 134625 w 6769792"/>
              <a:gd name="connsiteY2" fmla="*/ 1835847 h 2468349"/>
              <a:gd name="connsiteX3" fmla="*/ 36881 w 6769792"/>
              <a:gd name="connsiteY3" fmla="*/ 794567 h 2468349"/>
              <a:gd name="connsiteX4" fmla="*/ 721307 w 6769792"/>
              <a:gd name="connsiteY4" fmla="*/ 56263 h 2468349"/>
              <a:gd name="connsiteX5" fmla="*/ 6066500 w 6769792"/>
              <a:gd name="connsiteY5" fmla="*/ 156302 h 2468349"/>
              <a:gd name="connsiteX6" fmla="*/ 6768288 w 6769792"/>
              <a:gd name="connsiteY6" fmla="*/ 865255 h 2468349"/>
              <a:gd name="connsiteX7" fmla="*/ 5950733 w 6769792"/>
              <a:gd name="connsiteY7" fmla="*/ 2129659 h 2468349"/>
              <a:gd name="connsiteX8" fmla="*/ 2042119 w 6769792"/>
              <a:gd name="connsiteY8" fmla="*/ 2302040 h 2468349"/>
              <a:gd name="connsiteX9" fmla="*/ 1300505 w 6769792"/>
              <a:gd name="connsiteY9" fmla="*/ 2468349 h 2468349"/>
              <a:gd name="connsiteX10" fmla="*/ 1227232 w 6769792"/>
              <a:gd name="connsiteY10" fmla="*/ 2262059 h 2468349"/>
              <a:gd name="connsiteX0" fmla="*/ 1227139 w 6769699"/>
              <a:gd name="connsiteY0" fmla="*/ 2262059 h 2468349"/>
              <a:gd name="connsiteX1" fmla="*/ 491824 w 6769699"/>
              <a:gd name="connsiteY1" fmla="*/ 2128631 h 2468349"/>
              <a:gd name="connsiteX2" fmla="*/ 134532 w 6769699"/>
              <a:gd name="connsiteY2" fmla="*/ 1835847 h 2468349"/>
              <a:gd name="connsiteX3" fmla="*/ 36788 w 6769699"/>
              <a:gd name="connsiteY3" fmla="*/ 794567 h 2468349"/>
              <a:gd name="connsiteX4" fmla="*/ 721214 w 6769699"/>
              <a:gd name="connsiteY4" fmla="*/ 56263 h 2468349"/>
              <a:gd name="connsiteX5" fmla="*/ 6066407 w 6769699"/>
              <a:gd name="connsiteY5" fmla="*/ 156302 h 2468349"/>
              <a:gd name="connsiteX6" fmla="*/ 6768195 w 6769699"/>
              <a:gd name="connsiteY6" fmla="*/ 865255 h 2468349"/>
              <a:gd name="connsiteX7" fmla="*/ 5950640 w 6769699"/>
              <a:gd name="connsiteY7" fmla="*/ 2129659 h 2468349"/>
              <a:gd name="connsiteX8" fmla="*/ 2042026 w 6769699"/>
              <a:gd name="connsiteY8" fmla="*/ 2302040 h 2468349"/>
              <a:gd name="connsiteX9" fmla="*/ 1300412 w 6769699"/>
              <a:gd name="connsiteY9" fmla="*/ 2468349 h 2468349"/>
              <a:gd name="connsiteX10" fmla="*/ 1227139 w 6769699"/>
              <a:gd name="connsiteY10" fmla="*/ 2262059 h 2468349"/>
              <a:gd name="connsiteX0" fmla="*/ 1231573 w 6774133"/>
              <a:gd name="connsiteY0" fmla="*/ 2262059 h 2468349"/>
              <a:gd name="connsiteX1" fmla="*/ 496258 w 6774133"/>
              <a:gd name="connsiteY1" fmla="*/ 2128631 h 2468349"/>
              <a:gd name="connsiteX2" fmla="*/ 122177 w 6774133"/>
              <a:gd name="connsiteY2" fmla="*/ 1787259 h 2468349"/>
              <a:gd name="connsiteX3" fmla="*/ 41222 w 6774133"/>
              <a:gd name="connsiteY3" fmla="*/ 794567 h 2468349"/>
              <a:gd name="connsiteX4" fmla="*/ 725648 w 6774133"/>
              <a:gd name="connsiteY4" fmla="*/ 56263 h 2468349"/>
              <a:gd name="connsiteX5" fmla="*/ 6070841 w 6774133"/>
              <a:gd name="connsiteY5" fmla="*/ 156302 h 2468349"/>
              <a:gd name="connsiteX6" fmla="*/ 6772629 w 6774133"/>
              <a:gd name="connsiteY6" fmla="*/ 865255 h 2468349"/>
              <a:gd name="connsiteX7" fmla="*/ 5955074 w 6774133"/>
              <a:gd name="connsiteY7" fmla="*/ 2129659 h 2468349"/>
              <a:gd name="connsiteX8" fmla="*/ 2046460 w 6774133"/>
              <a:gd name="connsiteY8" fmla="*/ 2302040 h 2468349"/>
              <a:gd name="connsiteX9" fmla="*/ 1304846 w 6774133"/>
              <a:gd name="connsiteY9" fmla="*/ 2468349 h 2468349"/>
              <a:gd name="connsiteX10" fmla="*/ 1231573 w 6774133"/>
              <a:gd name="connsiteY10" fmla="*/ 2262059 h 2468349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5955074 w 6774133"/>
              <a:gd name="connsiteY7" fmla="*/ 2129659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5955074 w 6774133"/>
              <a:gd name="connsiteY7" fmla="*/ 2129659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6125712 w 6774133"/>
              <a:gd name="connsiteY7" fmla="*/ 2082537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6123669 w 6774133"/>
              <a:gd name="connsiteY7" fmla="*/ 2063016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830714"/>
              <a:gd name="connsiteY0" fmla="*/ 2285938 h 2488841"/>
              <a:gd name="connsiteX1" fmla="*/ 496258 w 6830714"/>
              <a:gd name="connsiteY1" fmla="*/ 2152510 h 2488841"/>
              <a:gd name="connsiteX2" fmla="*/ 122177 w 6830714"/>
              <a:gd name="connsiteY2" fmla="*/ 1811138 h 2488841"/>
              <a:gd name="connsiteX3" fmla="*/ 41222 w 6830714"/>
              <a:gd name="connsiteY3" fmla="*/ 818446 h 2488841"/>
              <a:gd name="connsiteX4" fmla="*/ 725648 w 6830714"/>
              <a:gd name="connsiteY4" fmla="*/ 80142 h 2488841"/>
              <a:gd name="connsiteX5" fmla="*/ 6070841 w 6830714"/>
              <a:gd name="connsiteY5" fmla="*/ 180181 h 2488841"/>
              <a:gd name="connsiteX6" fmla="*/ 6772693 w 6830714"/>
              <a:gd name="connsiteY6" fmla="*/ 1001592 h 2488841"/>
              <a:gd name="connsiteX7" fmla="*/ 6123669 w 6830714"/>
              <a:gd name="connsiteY7" fmla="*/ 2086895 h 2488841"/>
              <a:gd name="connsiteX8" fmla="*/ 2046460 w 6830714"/>
              <a:gd name="connsiteY8" fmla="*/ 2325919 h 2488841"/>
              <a:gd name="connsiteX9" fmla="*/ 1222559 w 6830714"/>
              <a:gd name="connsiteY9" fmla="*/ 2488841 h 2488841"/>
              <a:gd name="connsiteX10" fmla="*/ 1231573 w 6830714"/>
              <a:gd name="connsiteY10" fmla="*/ 2285938 h 2488841"/>
              <a:gd name="connsiteX0" fmla="*/ 1231573 w 6775421"/>
              <a:gd name="connsiteY0" fmla="*/ 2285174 h 2488077"/>
              <a:gd name="connsiteX1" fmla="*/ 496258 w 6775421"/>
              <a:gd name="connsiteY1" fmla="*/ 2151746 h 2488077"/>
              <a:gd name="connsiteX2" fmla="*/ 122177 w 6775421"/>
              <a:gd name="connsiteY2" fmla="*/ 1810374 h 2488077"/>
              <a:gd name="connsiteX3" fmla="*/ 41222 w 6775421"/>
              <a:gd name="connsiteY3" fmla="*/ 817682 h 2488077"/>
              <a:gd name="connsiteX4" fmla="*/ 725648 w 6775421"/>
              <a:gd name="connsiteY4" fmla="*/ 79378 h 2488077"/>
              <a:gd name="connsiteX5" fmla="*/ 6070841 w 6775421"/>
              <a:gd name="connsiteY5" fmla="*/ 179417 h 2488077"/>
              <a:gd name="connsiteX6" fmla="*/ 6772693 w 6775421"/>
              <a:gd name="connsiteY6" fmla="*/ 1000828 h 2488077"/>
              <a:gd name="connsiteX7" fmla="*/ 6123669 w 6775421"/>
              <a:gd name="connsiteY7" fmla="*/ 2086131 h 2488077"/>
              <a:gd name="connsiteX8" fmla="*/ 2046460 w 6775421"/>
              <a:gd name="connsiteY8" fmla="*/ 2325155 h 2488077"/>
              <a:gd name="connsiteX9" fmla="*/ 1222559 w 6775421"/>
              <a:gd name="connsiteY9" fmla="*/ 2488077 h 2488077"/>
              <a:gd name="connsiteX10" fmla="*/ 1231573 w 6775421"/>
              <a:gd name="connsiteY10" fmla="*/ 2285174 h 2488077"/>
              <a:gd name="connsiteX0" fmla="*/ 1231573 w 6851024"/>
              <a:gd name="connsiteY0" fmla="*/ 2287499 h 2490402"/>
              <a:gd name="connsiteX1" fmla="*/ 496258 w 6851024"/>
              <a:gd name="connsiteY1" fmla="*/ 2154071 h 2490402"/>
              <a:gd name="connsiteX2" fmla="*/ 122177 w 6851024"/>
              <a:gd name="connsiteY2" fmla="*/ 1812699 h 2490402"/>
              <a:gd name="connsiteX3" fmla="*/ 41222 w 6851024"/>
              <a:gd name="connsiteY3" fmla="*/ 820007 h 2490402"/>
              <a:gd name="connsiteX4" fmla="*/ 725648 w 6851024"/>
              <a:gd name="connsiteY4" fmla="*/ 81703 h 2490402"/>
              <a:gd name="connsiteX5" fmla="*/ 6070841 w 6851024"/>
              <a:gd name="connsiteY5" fmla="*/ 181742 h 2490402"/>
              <a:gd name="connsiteX6" fmla="*/ 6800142 w 6851024"/>
              <a:gd name="connsiteY6" fmla="*/ 1041768 h 2490402"/>
              <a:gd name="connsiteX7" fmla="*/ 6123669 w 6851024"/>
              <a:gd name="connsiteY7" fmla="*/ 2088456 h 2490402"/>
              <a:gd name="connsiteX8" fmla="*/ 2046460 w 6851024"/>
              <a:gd name="connsiteY8" fmla="*/ 2327480 h 2490402"/>
              <a:gd name="connsiteX9" fmla="*/ 1222559 w 6851024"/>
              <a:gd name="connsiteY9" fmla="*/ 2490402 h 2490402"/>
              <a:gd name="connsiteX10" fmla="*/ 1231573 w 6851024"/>
              <a:gd name="connsiteY10" fmla="*/ 2287499 h 2490402"/>
              <a:gd name="connsiteX0" fmla="*/ 1231573 w 6851024"/>
              <a:gd name="connsiteY0" fmla="*/ 2287499 h 2486130"/>
              <a:gd name="connsiteX1" fmla="*/ 496258 w 6851024"/>
              <a:gd name="connsiteY1" fmla="*/ 2154071 h 2486130"/>
              <a:gd name="connsiteX2" fmla="*/ 122177 w 6851024"/>
              <a:gd name="connsiteY2" fmla="*/ 1812699 h 2486130"/>
              <a:gd name="connsiteX3" fmla="*/ 41222 w 6851024"/>
              <a:gd name="connsiteY3" fmla="*/ 820007 h 2486130"/>
              <a:gd name="connsiteX4" fmla="*/ 725648 w 6851024"/>
              <a:gd name="connsiteY4" fmla="*/ 81703 h 2486130"/>
              <a:gd name="connsiteX5" fmla="*/ 6070841 w 6851024"/>
              <a:gd name="connsiteY5" fmla="*/ 181742 h 2486130"/>
              <a:gd name="connsiteX6" fmla="*/ 6800142 w 6851024"/>
              <a:gd name="connsiteY6" fmla="*/ 1041768 h 2486130"/>
              <a:gd name="connsiteX7" fmla="*/ 6123669 w 6851024"/>
              <a:gd name="connsiteY7" fmla="*/ 2088456 h 2486130"/>
              <a:gd name="connsiteX8" fmla="*/ 2046460 w 6851024"/>
              <a:gd name="connsiteY8" fmla="*/ 2327480 h 2486130"/>
              <a:gd name="connsiteX9" fmla="*/ 1187001 w 6851024"/>
              <a:gd name="connsiteY9" fmla="*/ 2486130 h 2486130"/>
              <a:gd name="connsiteX10" fmla="*/ 1231573 w 6851024"/>
              <a:gd name="connsiteY10" fmla="*/ 2287499 h 2486130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046460 w 6851024"/>
              <a:gd name="connsiteY8" fmla="*/ 2327480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1024" h="2461764">
                <a:moveTo>
                  <a:pt x="1231573" y="2287499"/>
                </a:moveTo>
                <a:cubicBezTo>
                  <a:pt x="1112336" y="2271169"/>
                  <a:pt x="681157" y="2233204"/>
                  <a:pt x="496258" y="2154071"/>
                </a:cubicBezTo>
                <a:cubicBezTo>
                  <a:pt x="311359" y="2074938"/>
                  <a:pt x="198016" y="2035043"/>
                  <a:pt x="122177" y="1812699"/>
                </a:cubicBezTo>
                <a:cubicBezTo>
                  <a:pt x="46338" y="1590355"/>
                  <a:pt x="-59356" y="1108506"/>
                  <a:pt x="41222" y="820007"/>
                </a:cubicBezTo>
                <a:cubicBezTo>
                  <a:pt x="141800" y="531508"/>
                  <a:pt x="395768" y="136683"/>
                  <a:pt x="725648" y="81703"/>
                </a:cubicBezTo>
                <a:cubicBezTo>
                  <a:pt x="1694758" y="-79792"/>
                  <a:pt x="5058425" y="21731"/>
                  <a:pt x="6070841" y="181742"/>
                </a:cubicBezTo>
                <a:cubicBezTo>
                  <a:pt x="7083257" y="341753"/>
                  <a:pt x="6832799" y="565274"/>
                  <a:pt x="6800142" y="1041768"/>
                </a:cubicBezTo>
                <a:cubicBezTo>
                  <a:pt x="6762524" y="1588400"/>
                  <a:pt x="6896479" y="1874529"/>
                  <a:pt x="6123669" y="2088456"/>
                </a:cubicBezTo>
                <a:cubicBezTo>
                  <a:pt x="5350859" y="2302383"/>
                  <a:pt x="2371629" y="2317340"/>
                  <a:pt x="2163283" y="2325332"/>
                </a:cubicBezTo>
                <a:cubicBezTo>
                  <a:pt x="1581595" y="2463408"/>
                  <a:pt x="1234045" y="2459053"/>
                  <a:pt x="1172765" y="2461764"/>
                </a:cubicBezTo>
                <a:cubicBezTo>
                  <a:pt x="1538023" y="2321109"/>
                  <a:pt x="1231573" y="2287499"/>
                  <a:pt x="1231573" y="228749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9E833B-71C6-4E5A-8EE9-2F5C6CF09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5116">
            <a:off x="776088" y="584312"/>
            <a:ext cx="4653004" cy="3398069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58820" h="4175448">
                <a:moveTo>
                  <a:pt x="1008299" y="0"/>
                </a:moveTo>
                <a:cubicBezTo>
                  <a:pt x="1080221" y="58905"/>
                  <a:pt x="1502689" y="357725"/>
                  <a:pt x="1646266" y="574434"/>
                </a:cubicBezTo>
                <a:cubicBezTo>
                  <a:pt x="1801987" y="585526"/>
                  <a:pt x="4118388" y="461840"/>
                  <a:pt x="4631860" y="934302"/>
                </a:cubicBezTo>
                <a:cubicBezTo>
                  <a:pt x="5145332" y="1406764"/>
                  <a:pt x="4955580" y="2313155"/>
                  <a:pt x="4727101" y="3409206"/>
                </a:cubicBezTo>
                <a:cubicBezTo>
                  <a:pt x="4578135" y="3975170"/>
                  <a:pt x="4223222" y="4034330"/>
                  <a:pt x="3579038" y="4131303"/>
                </a:cubicBezTo>
                <a:cubicBezTo>
                  <a:pt x="2934854" y="4228276"/>
                  <a:pt x="1597338" y="4158382"/>
                  <a:pt x="861999" y="3991042"/>
                </a:cubicBezTo>
                <a:cubicBezTo>
                  <a:pt x="557764" y="3888766"/>
                  <a:pt x="288603" y="3774523"/>
                  <a:pt x="76447" y="3313039"/>
                </a:cubicBezTo>
                <a:cubicBezTo>
                  <a:pt x="-73175" y="2826910"/>
                  <a:pt x="18982" y="1794318"/>
                  <a:pt x="163050" y="1290513"/>
                </a:cubicBezTo>
                <a:cubicBezTo>
                  <a:pt x="367640" y="666231"/>
                  <a:pt x="707145" y="617043"/>
                  <a:pt x="990367" y="590018"/>
                </a:cubicBezTo>
                <a:cubicBezTo>
                  <a:pt x="990367" y="590018"/>
                  <a:pt x="1038579" y="394709"/>
                  <a:pt x="100829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0741D-0746-CED0-1B81-D0AB8B2D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949" y="1441683"/>
            <a:ext cx="3737320" cy="208528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Malgun Gothic"/>
              </a:rPr>
              <a:t>목차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E159FC-3666-4232-8B04-4E20400D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5116">
            <a:off x="719578" y="526618"/>
            <a:ext cx="4653004" cy="3398069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58820" h="4175448">
                <a:moveTo>
                  <a:pt x="1008299" y="0"/>
                </a:moveTo>
                <a:cubicBezTo>
                  <a:pt x="1080221" y="58905"/>
                  <a:pt x="1502689" y="357725"/>
                  <a:pt x="1646266" y="574434"/>
                </a:cubicBezTo>
                <a:cubicBezTo>
                  <a:pt x="1801987" y="585526"/>
                  <a:pt x="4118388" y="461840"/>
                  <a:pt x="4631860" y="934302"/>
                </a:cubicBezTo>
                <a:cubicBezTo>
                  <a:pt x="5145332" y="1406764"/>
                  <a:pt x="4955580" y="2313155"/>
                  <a:pt x="4727101" y="3409206"/>
                </a:cubicBezTo>
                <a:cubicBezTo>
                  <a:pt x="4578135" y="3975170"/>
                  <a:pt x="4223222" y="4034330"/>
                  <a:pt x="3579038" y="4131303"/>
                </a:cubicBezTo>
                <a:cubicBezTo>
                  <a:pt x="2934854" y="4228276"/>
                  <a:pt x="1597338" y="4158382"/>
                  <a:pt x="861999" y="3991042"/>
                </a:cubicBezTo>
                <a:cubicBezTo>
                  <a:pt x="557764" y="3888766"/>
                  <a:pt x="288603" y="3774523"/>
                  <a:pt x="76447" y="3313039"/>
                </a:cubicBezTo>
                <a:cubicBezTo>
                  <a:pt x="-73175" y="2826910"/>
                  <a:pt x="18982" y="1794318"/>
                  <a:pt x="163050" y="1290513"/>
                </a:cubicBezTo>
                <a:cubicBezTo>
                  <a:pt x="367640" y="666231"/>
                  <a:pt x="707145" y="617043"/>
                  <a:pt x="990367" y="590018"/>
                </a:cubicBezTo>
                <a:cubicBezTo>
                  <a:pt x="990367" y="590018"/>
                  <a:pt x="1038579" y="394709"/>
                  <a:pt x="1008299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2707B-CFFA-CD26-DD95-59FE5D41D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792" y="1133062"/>
            <a:ext cx="5098347" cy="4216490"/>
          </a:xfrm>
        </p:spPr>
        <p:txBody>
          <a:bodyPr anchor="ctr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dirty="0">
                <a:ea typeface="Malgun Gothic"/>
              </a:rPr>
              <a:t>게임 </a:t>
            </a:r>
            <a:r>
              <a:rPr lang="ko-KR" altLang="en-US" dirty="0" err="1">
                <a:ea typeface="Malgun Gothic"/>
              </a:rPr>
              <a:t>소개&amp;구성</a:t>
            </a:r>
            <a:endParaRPr lang="en-US" dirty="0" err="1">
              <a:ea typeface="Malgun Gothic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dirty="0" err="1">
                <a:ea typeface="Malgun Gothic"/>
              </a:rPr>
              <a:t>업그레이드&amp;분석</a:t>
            </a:r>
            <a:endParaRPr lang="ko-KR" altLang="en-US">
              <a:ea typeface="Malgun Gothic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dirty="0">
                <a:ea typeface="Malgun Gothic"/>
              </a:rPr>
              <a:t>게임 시연</a:t>
            </a:r>
          </a:p>
          <a:p>
            <a:pPr marL="342900" indent="-342900" algn="ctr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1247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9FA55D-DBF3-44BD-8BAA-FC35FD1CE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네온 컬러 가젯">
            <a:extLst>
              <a:ext uri="{FF2B5EF4-FFF2-40B4-BE49-F238E27FC236}">
                <a16:creationId xmlns:a16="http://schemas.microsoft.com/office/drawing/2014/main" id="{E435A5B9-343A-6BAA-365B-31027B418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076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1D34478-6122-494B-BC0B-DB0603948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70915">
            <a:off x="6731648" y="357256"/>
            <a:ext cx="4927301" cy="3146160"/>
          </a:xfrm>
          <a:custGeom>
            <a:avLst/>
            <a:gdLst>
              <a:gd name="connsiteX0" fmla="*/ 931249 w 1207078"/>
              <a:gd name="connsiteY0" fmla="*/ 1013346 h 1013355"/>
              <a:gd name="connsiteX1" fmla="*/ 814282 w 1207078"/>
              <a:gd name="connsiteY1" fmla="*/ 829037 h 1013355"/>
              <a:gd name="connsiteX2" fmla="*/ 241924 w 1207078"/>
              <a:gd name="connsiteY2" fmla="*/ 819512 h 1013355"/>
              <a:gd name="connsiteX3" fmla="*/ 79999 w 1207078"/>
              <a:gd name="connsiteY3" fmla="*/ 258680 h 1013355"/>
              <a:gd name="connsiteX4" fmla="*/ 834855 w 1207078"/>
              <a:gd name="connsiteY4" fmla="*/ 11030 h 1013355"/>
              <a:gd name="connsiteX5" fmla="*/ 1206997 w 1207078"/>
              <a:gd name="connsiteY5" fmla="*/ 356597 h 1013355"/>
              <a:gd name="connsiteX6" fmla="*/ 997447 w 1207078"/>
              <a:gd name="connsiteY6" fmla="*/ 742074 h 1013355"/>
              <a:gd name="connsiteX7" fmla="*/ 931249 w 1207078"/>
              <a:gd name="connsiteY7" fmla="*/ 1013346 h 1013355"/>
              <a:gd name="connsiteX0" fmla="*/ 925805 w 1207077"/>
              <a:gd name="connsiteY0" fmla="*/ 966643 h 966643"/>
              <a:gd name="connsiteX1" fmla="*/ 814320 w 1207077"/>
              <a:gd name="connsiteY1" fmla="*/ 829046 h 966643"/>
              <a:gd name="connsiteX2" fmla="*/ 241962 w 1207077"/>
              <a:gd name="connsiteY2" fmla="*/ 819521 h 966643"/>
              <a:gd name="connsiteX3" fmla="*/ 80037 w 1207077"/>
              <a:gd name="connsiteY3" fmla="*/ 258689 h 966643"/>
              <a:gd name="connsiteX4" fmla="*/ 834893 w 1207077"/>
              <a:gd name="connsiteY4" fmla="*/ 11039 h 966643"/>
              <a:gd name="connsiteX5" fmla="*/ 1207035 w 1207077"/>
              <a:gd name="connsiteY5" fmla="*/ 356606 h 966643"/>
              <a:gd name="connsiteX6" fmla="*/ 997485 w 1207077"/>
              <a:gd name="connsiteY6" fmla="*/ 742083 h 966643"/>
              <a:gd name="connsiteX7" fmla="*/ 925805 w 1207077"/>
              <a:gd name="connsiteY7" fmla="*/ 966643 h 966643"/>
              <a:gd name="connsiteX0" fmla="*/ 880512 w 1161784"/>
              <a:gd name="connsiteY0" fmla="*/ 966643 h 966643"/>
              <a:gd name="connsiteX1" fmla="*/ 806031 w 1161784"/>
              <a:gd name="connsiteY1" fmla="*/ 816343 h 966643"/>
              <a:gd name="connsiteX2" fmla="*/ 196669 w 1161784"/>
              <a:gd name="connsiteY2" fmla="*/ 819521 h 966643"/>
              <a:gd name="connsiteX3" fmla="*/ 34744 w 1161784"/>
              <a:gd name="connsiteY3" fmla="*/ 258689 h 966643"/>
              <a:gd name="connsiteX4" fmla="*/ 789600 w 1161784"/>
              <a:gd name="connsiteY4" fmla="*/ 11039 h 966643"/>
              <a:gd name="connsiteX5" fmla="*/ 1161742 w 1161784"/>
              <a:gd name="connsiteY5" fmla="*/ 356606 h 966643"/>
              <a:gd name="connsiteX6" fmla="*/ 952192 w 1161784"/>
              <a:gd name="connsiteY6" fmla="*/ 742083 h 966643"/>
              <a:gd name="connsiteX7" fmla="*/ 880512 w 1161784"/>
              <a:gd name="connsiteY7" fmla="*/ 966643 h 966643"/>
              <a:gd name="connsiteX0" fmla="*/ 886398 w 1167670"/>
              <a:gd name="connsiteY0" fmla="*/ 967976 h 967976"/>
              <a:gd name="connsiteX1" fmla="*/ 811917 w 1167670"/>
              <a:gd name="connsiteY1" fmla="*/ 817676 h 967976"/>
              <a:gd name="connsiteX2" fmla="*/ 176796 w 1167670"/>
              <a:gd name="connsiteY2" fmla="*/ 841907 h 967976"/>
              <a:gd name="connsiteX3" fmla="*/ 40630 w 1167670"/>
              <a:gd name="connsiteY3" fmla="*/ 260022 h 967976"/>
              <a:gd name="connsiteX4" fmla="*/ 795486 w 1167670"/>
              <a:gd name="connsiteY4" fmla="*/ 12372 h 967976"/>
              <a:gd name="connsiteX5" fmla="*/ 1167628 w 1167670"/>
              <a:gd name="connsiteY5" fmla="*/ 357939 h 967976"/>
              <a:gd name="connsiteX6" fmla="*/ 958078 w 1167670"/>
              <a:gd name="connsiteY6" fmla="*/ 743416 h 967976"/>
              <a:gd name="connsiteX7" fmla="*/ 886398 w 1167670"/>
              <a:gd name="connsiteY7" fmla="*/ 967976 h 967976"/>
              <a:gd name="connsiteX0" fmla="*/ 896528 w 1177800"/>
              <a:gd name="connsiteY0" fmla="*/ 968050 h 968050"/>
              <a:gd name="connsiteX1" fmla="*/ 822047 w 1177800"/>
              <a:gd name="connsiteY1" fmla="*/ 817750 h 968050"/>
              <a:gd name="connsiteX2" fmla="*/ 151996 w 1177800"/>
              <a:gd name="connsiteY2" fmla="*/ 850484 h 968050"/>
              <a:gd name="connsiteX3" fmla="*/ 50760 w 1177800"/>
              <a:gd name="connsiteY3" fmla="*/ 260096 h 968050"/>
              <a:gd name="connsiteX4" fmla="*/ 805616 w 1177800"/>
              <a:gd name="connsiteY4" fmla="*/ 12446 h 968050"/>
              <a:gd name="connsiteX5" fmla="*/ 1177758 w 1177800"/>
              <a:gd name="connsiteY5" fmla="*/ 358013 h 968050"/>
              <a:gd name="connsiteX6" fmla="*/ 968208 w 1177800"/>
              <a:gd name="connsiteY6" fmla="*/ 743490 h 968050"/>
              <a:gd name="connsiteX7" fmla="*/ 896528 w 1177800"/>
              <a:gd name="connsiteY7" fmla="*/ 968050 h 968050"/>
              <a:gd name="connsiteX0" fmla="*/ 892346 w 1177800"/>
              <a:gd name="connsiteY0" fmla="*/ 954284 h 954284"/>
              <a:gd name="connsiteX1" fmla="*/ 822047 w 1177800"/>
              <a:gd name="connsiteY1" fmla="*/ 817750 h 954284"/>
              <a:gd name="connsiteX2" fmla="*/ 151996 w 1177800"/>
              <a:gd name="connsiteY2" fmla="*/ 850484 h 954284"/>
              <a:gd name="connsiteX3" fmla="*/ 50760 w 1177800"/>
              <a:gd name="connsiteY3" fmla="*/ 260096 h 954284"/>
              <a:gd name="connsiteX4" fmla="*/ 805616 w 1177800"/>
              <a:gd name="connsiteY4" fmla="*/ 12446 h 954284"/>
              <a:gd name="connsiteX5" fmla="*/ 1177758 w 1177800"/>
              <a:gd name="connsiteY5" fmla="*/ 358013 h 954284"/>
              <a:gd name="connsiteX6" fmla="*/ 968208 w 1177800"/>
              <a:gd name="connsiteY6" fmla="*/ 743490 h 954284"/>
              <a:gd name="connsiteX7" fmla="*/ 892346 w 1177800"/>
              <a:gd name="connsiteY7" fmla="*/ 954284 h 954284"/>
              <a:gd name="connsiteX0" fmla="*/ 892346 w 1177800"/>
              <a:gd name="connsiteY0" fmla="*/ 954284 h 954284"/>
              <a:gd name="connsiteX1" fmla="*/ 822047 w 1177800"/>
              <a:gd name="connsiteY1" fmla="*/ 817750 h 954284"/>
              <a:gd name="connsiteX2" fmla="*/ 151996 w 1177800"/>
              <a:gd name="connsiteY2" fmla="*/ 850484 h 954284"/>
              <a:gd name="connsiteX3" fmla="*/ 50760 w 1177800"/>
              <a:gd name="connsiteY3" fmla="*/ 260096 h 954284"/>
              <a:gd name="connsiteX4" fmla="*/ 805616 w 1177800"/>
              <a:gd name="connsiteY4" fmla="*/ 12446 h 954284"/>
              <a:gd name="connsiteX5" fmla="*/ 1177758 w 1177800"/>
              <a:gd name="connsiteY5" fmla="*/ 358013 h 954284"/>
              <a:gd name="connsiteX6" fmla="*/ 969087 w 1177800"/>
              <a:gd name="connsiteY6" fmla="*/ 772843 h 954284"/>
              <a:gd name="connsiteX7" fmla="*/ 892346 w 1177800"/>
              <a:gd name="connsiteY7" fmla="*/ 954284 h 954284"/>
              <a:gd name="connsiteX0" fmla="*/ 892346 w 1177800"/>
              <a:gd name="connsiteY0" fmla="*/ 954284 h 954284"/>
              <a:gd name="connsiteX1" fmla="*/ 822047 w 1177800"/>
              <a:gd name="connsiteY1" fmla="*/ 817750 h 954284"/>
              <a:gd name="connsiteX2" fmla="*/ 151996 w 1177800"/>
              <a:gd name="connsiteY2" fmla="*/ 850484 h 954284"/>
              <a:gd name="connsiteX3" fmla="*/ 50760 w 1177800"/>
              <a:gd name="connsiteY3" fmla="*/ 260096 h 954284"/>
              <a:gd name="connsiteX4" fmla="*/ 805616 w 1177800"/>
              <a:gd name="connsiteY4" fmla="*/ 12446 h 954284"/>
              <a:gd name="connsiteX5" fmla="*/ 1177758 w 1177800"/>
              <a:gd name="connsiteY5" fmla="*/ 358013 h 954284"/>
              <a:gd name="connsiteX6" fmla="*/ 969087 w 1177800"/>
              <a:gd name="connsiteY6" fmla="*/ 772843 h 954284"/>
              <a:gd name="connsiteX7" fmla="*/ 892346 w 1177800"/>
              <a:gd name="connsiteY7" fmla="*/ 954284 h 954284"/>
              <a:gd name="connsiteX0" fmla="*/ 892510 w 1177964"/>
              <a:gd name="connsiteY0" fmla="*/ 954284 h 954284"/>
              <a:gd name="connsiteX1" fmla="*/ 826798 w 1177964"/>
              <a:gd name="connsiteY1" fmla="*/ 816633 h 954284"/>
              <a:gd name="connsiteX2" fmla="*/ 152160 w 1177964"/>
              <a:gd name="connsiteY2" fmla="*/ 850484 h 954284"/>
              <a:gd name="connsiteX3" fmla="*/ 50924 w 1177964"/>
              <a:gd name="connsiteY3" fmla="*/ 260096 h 954284"/>
              <a:gd name="connsiteX4" fmla="*/ 805780 w 1177964"/>
              <a:gd name="connsiteY4" fmla="*/ 12446 h 954284"/>
              <a:gd name="connsiteX5" fmla="*/ 1177922 w 1177964"/>
              <a:gd name="connsiteY5" fmla="*/ 358013 h 954284"/>
              <a:gd name="connsiteX6" fmla="*/ 969251 w 1177964"/>
              <a:gd name="connsiteY6" fmla="*/ 772843 h 954284"/>
              <a:gd name="connsiteX7" fmla="*/ 892510 w 1177964"/>
              <a:gd name="connsiteY7" fmla="*/ 954284 h 954284"/>
              <a:gd name="connsiteX0" fmla="*/ 892510 w 1177964"/>
              <a:gd name="connsiteY0" fmla="*/ 954284 h 954284"/>
              <a:gd name="connsiteX1" fmla="*/ 826798 w 1177964"/>
              <a:gd name="connsiteY1" fmla="*/ 816633 h 954284"/>
              <a:gd name="connsiteX2" fmla="*/ 152160 w 1177964"/>
              <a:gd name="connsiteY2" fmla="*/ 850484 h 954284"/>
              <a:gd name="connsiteX3" fmla="*/ 50924 w 1177964"/>
              <a:gd name="connsiteY3" fmla="*/ 260096 h 954284"/>
              <a:gd name="connsiteX4" fmla="*/ 805780 w 1177964"/>
              <a:gd name="connsiteY4" fmla="*/ 12446 h 954284"/>
              <a:gd name="connsiteX5" fmla="*/ 1177922 w 1177964"/>
              <a:gd name="connsiteY5" fmla="*/ 358013 h 954284"/>
              <a:gd name="connsiteX6" fmla="*/ 969251 w 1177964"/>
              <a:gd name="connsiteY6" fmla="*/ 772843 h 954284"/>
              <a:gd name="connsiteX7" fmla="*/ 892510 w 1177964"/>
              <a:gd name="connsiteY7" fmla="*/ 954284 h 954284"/>
              <a:gd name="connsiteX0" fmla="*/ 892510 w 1177964"/>
              <a:gd name="connsiteY0" fmla="*/ 954284 h 954284"/>
              <a:gd name="connsiteX1" fmla="*/ 826798 w 1177964"/>
              <a:gd name="connsiteY1" fmla="*/ 816633 h 954284"/>
              <a:gd name="connsiteX2" fmla="*/ 152160 w 1177964"/>
              <a:gd name="connsiteY2" fmla="*/ 850484 h 954284"/>
              <a:gd name="connsiteX3" fmla="*/ 50924 w 1177964"/>
              <a:gd name="connsiteY3" fmla="*/ 260096 h 954284"/>
              <a:gd name="connsiteX4" fmla="*/ 805780 w 1177964"/>
              <a:gd name="connsiteY4" fmla="*/ 12446 h 954284"/>
              <a:gd name="connsiteX5" fmla="*/ 1177922 w 1177964"/>
              <a:gd name="connsiteY5" fmla="*/ 358013 h 954284"/>
              <a:gd name="connsiteX6" fmla="*/ 967539 w 1177964"/>
              <a:gd name="connsiteY6" fmla="*/ 778355 h 954284"/>
              <a:gd name="connsiteX7" fmla="*/ 892510 w 1177964"/>
              <a:gd name="connsiteY7" fmla="*/ 954284 h 954284"/>
              <a:gd name="connsiteX0" fmla="*/ 892912 w 1178366"/>
              <a:gd name="connsiteY0" fmla="*/ 954284 h 954284"/>
              <a:gd name="connsiteX1" fmla="*/ 838317 w 1178366"/>
              <a:gd name="connsiteY1" fmla="*/ 829975 h 954284"/>
              <a:gd name="connsiteX2" fmla="*/ 152562 w 1178366"/>
              <a:gd name="connsiteY2" fmla="*/ 850484 h 954284"/>
              <a:gd name="connsiteX3" fmla="*/ 51326 w 1178366"/>
              <a:gd name="connsiteY3" fmla="*/ 260096 h 954284"/>
              <a:gd name="connsiteX4" fmla="*/ 806182 w 1178366"/>
              <a:gd name="connsiteY4" fmla="*/ 12446 h 954284"/>
              <a:gd name="connsiteX5" fmla="*/ 1178324 w 1178366"/>
              <a:gd name="connsiteY5" fmla="*/ 358013 h 954284"/>
              <a:gd name="connsiteX6" fmla="*/ 967941 w 1178366"/>
              <a:gd name="connsiteY6" fmla="*/ 778355 h 954284"/>
              <a:gd name="connsiteX7" fmla="*/ 892912 w 1178366"/>
              <a:gd name="connsiteY7" fmla="*/ 954284 h 954284"/>
              <a:gd name="connsiteX0" fmla="*/ 894402 w 1179860"/>
              <a:gd name="connsiteY0" fmla="*/ 958956 h 958956"/>
              <a:gd name="connsiteX1" fmla="*/ 839807 w 1179860"/>
              <a:gd name="connsiteY1" fmla="*/ 834647 h 958956"/>
              <a:gd name="connsiteX2" fmla="*/ 154052 w 1179860"/>
              <a:gd name="connsiteY2" fmla="*/ 855156 h 958956"/>
              <a:gd name="connsiteX3" fmla="*/ 52816 w 1179860"/>
              <a:gd name="connsiteY3" fmla="*/ 264768 h 958956"/>
              <a:gd name="connsiteX4" fmla="*/ 827792 w 1179860"/>
              <a:gd name="connsiteY4" fmla="*/ 12221 h 958956"/>
              <a:gd name="connsiteX5" fmla="*/ 1179814 w 1179860"/>
              <a:gd name="connsiteY5" fmla="*/ 362685 h 958956"/>
              <a:gd name="connsiteX6" fmla="*/ 969431 w 1179860"/>
              <a:gd name="connsiteY6" fmla="*/ 783027 h 958956"/>
              <a:gd name="connsiteX7" fmla="*/ 894402 w 1179860"/>
              <a:gd name="connsiteY7" fmla="*/ 958956 h 958956"/>
              <a:gd name="connsiteX0" fmla="*/ 896504 w 1181970"/>
              <a:gd name="connsiteY0" fmla="*/ 961175 h 961175"/>
              <a:gd name="connsiteX1" fmla="*/ 841909 w 1181970"/>
              <a:gd name="connsiteY1" fmla="*/ 836866 h 961175"/>
              <a:gd name="connsiteX2" fmla="*/ 156154 w 1181970"/>
              <a:gd name="connsiteY2" fmla="*/ 857375 h 961175"/>
              <a:gd name="connsiteX3" fmla="*/ 54918 w 1181970"/>
              <a:gd name="connsiteY3" fmla="*/ 266987 h 961175"/>
              <a:gd name="connsiteX4" fmla="*/ 858275 w 1181970"/>
              <a:gd name="connsiteY4" fmla="*/ 12117 h 961175"/>
              <a:gd name="connsiteX5" fmla="*/ 1181916 w 1181970"/>
              <a:gd name="connsiteY5" fmla="*/ 364904 h 961175"/>
              <a:gd name="connsiteX6" fmla="*/ 971533 w 1181970"/>
              <a:gd name="connsiteY6" fmla="*/ 785246 h 961175"/>
              <a:gd name="connsiteX7" fmla="*/ 896504 w 1181970"/>
              <a:gd name="connsiteY7" fmla="*/ 961175 h 961175"/>
              <a:gd name="connsiteX0" fmla="*/ 897768 w 1183239"/>
              <a:gd name="connsiteY0" fmla="*/ 938948 h 938948"/>
              <a:gd name="connsiteX1" fmla="*/ 843173 w 1183239"/>
              <a:gd name="connsiteY1" fmla="*/ 814639 h 938948"/>
              <a:gd name="connsiteX2" fmla="*/ 157418 w 1183239"/>
              <a:gd name="connsiteY2" fmla="*/ 835148 h 938948"/>
              <a:gd name="connsiteX3" fmla="*/ 56182 w 1183239"/>
              <a:gd name="connsiteY3" fmla="*/ 244760 h 938948"/>
              <a:gd name="connsiteX4" fmla="*/ 876607 w 1183239"/>
              <a:gd name="connsiteY4" fmla="*/ 13246 h 938948"/>
              <a:gd name="connsiteX5" fmla="*/ 1183180 w 1183239"/>
              <a:gd name="connsiteY5" fmla="*/ 342677 h 938948"/>
              <a:gd name="connsiteX6" fmla="*/ 972797 w 1183239"/>
              <a:gd name="connsiteY6" fmla="*/ 763019 h 938948"/>
              <a:gd name="connsiteX7" fmla="*/ 897768 w 1183239"/>
              <a:gd name="connsiteY7" fmla="*/ 938948 h 938948"/>
              <a:gd name="connsiteX0" fmla="*/ 899237 w 1184717"/>
              <a:gd name="connsiteY0" fmla="*/ 958806 h 958806"/>
              <a:gd name="connsiteX1" fmla="*/ 844642 w 1184717"/>
              <a:gd name="connsiteY1" fmla="*/ 834497 h 958806"/>
              <a:gd name="connsiteX2" fmla="*/ 158887 w 1184717"/>
              <a:gd name="connsiteY2" fmla="*/ 855006 h 958806"/>
              <a:gd name="connsiteX3" fmla="*/ 57651 w 1184717"/>
              <a:gd name="connsiteY3" fmla="*/ 264618 h 958806"/>
              <a:gd name="connsiteX4" fmla="*/ 897913 w 1184717"/>
              <a:gd name="connsiteY4" fmla="*/ 12228 h 958806"/>
              <a:gd name="connsiteX5" fmla="*/ 1184649 w 1184717"/>
              <a:gd name="connsiteY5" fmla="*/ 362535 h 958806"/>
              <a:gd name="connsiteX6" fmla="*/ 974266 w 1184717"/>
              <a:gd name="connsiteY6" fmla="*/ 782877 h 958806"/>
              <a:gd name="connsiteX7" fmla="*/ 899237 w 1184717"/>
              <a:gd name="connsiteY7" fmla="*/ 958806 h 95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4717" h="958806">
                <a:moveTo>
                  <a:pt x="899237" y="958806"/>
                </a:moveTo>
                <a:cubicBezTo>
                  <a:pt x="894405" y="944889"/>
                  <a:pt x="911997" y="873046"/>
                  <a:pt x="844642" y="834497"/>
                </a:cubicBezTo>
                <a:cubicBezTo>
                  <a:pt x="772061" y="864692"/>
                  <a:pt x="290052" y="949986"/>
                  <a:pt x="158887" y="855006"/>
                </a:cubicBezTo>
                <a:cubicBezTo>
                  <a:pt x="27722" y="760026"/>
                  <a:pt x="-65520" y="405081"/>
                  <a:pt x="57651" y="264618"/>
                </a:cubicBezTo>
                <a:cubicBezTo>
                  <a:pt x="180822" y="124155"/>
                  <a:pt x="458430" y="-47589"/>
                  <a:pt x="897913" y="12228"/>
                </a:cubicBezTo>
                <a:cubicBezTo>
                  <a:pt x="1046789" y="37089"/>
                  <a:pt x="1188269" y="121743"/>
                  <a:pt x="1184649" y="362535"/>
                </a:cubicBezTo>
                <a:cubicBezTo>
                  <a:pt x="1181030" y="603327"/>
                  <a:pt x="1069516" y="742967"/>
                  <a:pt x="974266" y="782877"/>
                </a:cubicBezTo>
                <a:cubicBezTo>
                  <a:pt x="970075" y="839741"/>
                  <a:pt x="899237" y="958806"/>
                  <a:pt x="899237" y="95880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19E54-EAD7-9A51-5A81-7A980CA8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766" y="732550"/>
            <a:ext cx="4186940" cy="1643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800" b="1"/>
              <a:t>게임 시연</a:t>
            </a:r>
            <a:endParaRPr lang="en-US" sz="4800" b="1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7AACE3-D796-459A-88F7-2091CC177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70915">
            <a:off x="6793370" y="351450"/>
            <a:ext cx="4927301" cy="3146160"/>
          </a:xfrm>
          <a:custGeom>
            <a:avLst/>
            <a:gdLst>
              <a:gd name="connsiteX0" fmla="*/ 931249 w 1207078"/>
              <a:gd name="connsiteY0" fmla="*/ 1013346 h 1013355"/>
              <a:gd name="connsiteX1" fmla="*/ 814282 w 1207078"/>
              <a:gd name="connsiteY1" fmla="*/ 829037 h 1013355"/>
              <a:gd name="connsiteX2" fmla="*/ 241924 w 1207078"/>
              <a:gd name="connsiteY2" fmla="*/ 819512 h 1013355"/>
              <a:gd name="connsiteX3" fmla="*/ 79999 w 1207078"/>
              <a:gd name="connsiteY3" fmla="*/ 258680 h 1013355"/>
              <a:gd name="connsiteX4" fmla="*/ 834855 w 1207078"/>
              <a:gd name="connsiteY4" fmla="*/ 11030 h 1013355"/>
              <a:gd name="connsiteX5" fmla="*/ 1206997 w 1207078"/>
              <a:gd name="connsiteY5" fmla="*/ 356597 h 1013355"/>
              <a:gd name="connsiteX6" fmla="*/ 997447 w 1207078"/>
              <a:gd name="connsiteY6" fmla="*/ 742074 h 1013355"/>
              <a:gd name="connsiteX7" fmla="*/ 931249 w 1207078"/>
              <a:gd name="connsiteY7" fmla="*/ 1013346 h 1013355"/>
              <a:gd name="connsiteX0" fmla="*/ 925805 w 1207077"/>
              <a:gd name="connsiteY0" fmla="*/ 966643 h 966643"/>
              <a:gd name="connsiteX1" fmla="*/ 814320 w 1207077"/>
              <a:gd name="connsiteY1" fmla="*/ 829046 h 966643"/>
              <a:gd name="connsiteX2" fmla="*/ 241962 w 1207077"/>
              <a:gd name="connsiteY2" fmla="*/ 819521 h 966643"/>
              <a:gd name="connsiteX3" fmla="*/ 80037 w 1207077"/>
              <a:gd name="connsiteY3" fmla="*/ 258689 h 966643"/>
              <a:gd name="connsiteX4" fmla="*/ 834893 w 1207077"/>
              <a:gd name="connsiteY4" fmla="*/ 11039 h 966643"/>
              <a:gd name="connsiteX5" fmla="*/ 1207035 w 1207077"/>
              <a:gd name="connsiteY5" fmla="*/ 356606 h 966643"/>
              <a:gd name="connsiteX6" fmla="*/ 997485 w 1207077"/>
              <a:gd name="connsiteY6" fmla="*/ 742083 h 966643"/>
              <a:gd name="connsiteX7" fmla="*/ 925805 w 1207077"/>
              <a:gd name="connsiteY7" fmla="*/ 966643 h 966643"/>
              <a:gd name="connsiteX0" fmla="*/ 880512 w 1161784"/>
              <a:gd name="connsiteY0" fmla="*/ 966643 h 966643"/>
              <a:gd name="connsiteX1" fmla="*/ 806031 w 1161784"/>
              <a:gd name="connsiteY1" fmla="*/ 816343 h 966643"/>
              <a:gd name="connsiteX2" fmla="*/ 196669 w 1161784"/>
              <a:gd name="connsiteY2" fmla="*/ 819521 h 966643"/>
              <a:gd name="connsiteX3" fmla="*/ 34744 w 1161784"/>
              <a:gd name="connsiteY3" fmla="*/ 258689 h 966643"/>
              <a:gd name="connsiteX4" fmla="*/ 789600 w 1161784"/>
              <a:gd name="connsiteY4" fmla="*/ 11039 h 966643"/>
              <a:gd name="connsiteX5" fmla="*/ 1161742 w 1161784"/>
              <a:gd name="connsiteY5" fmla="*/ 356606 h 966643"/>
              <a:gd name="connsiteX6" fmla="*/ 952192 w 1161784"/>
              <a:gd name="connsiteY6" fmla="*/ 742083 h 966643"/>
              <a:gd name="connsiteX7" fmla="*/ 880512 w 1161784"/>
              <a:gd name="connsiteY7" fmla="*/ 966643 h 966643"/>
              <a:gd name="connsiteX0" fmla="*/ 886398 w 1167670"/>
              <a:gd name="connsiteY0" fmla="*/ 967976 h 967976"/>
              <a:gd name="connsiteX1" fmla="*/ 811917 w 1167670"/>
              <a:gd name="connsiteY1" fmla="*/ 817676 h 967976"/>
              <a:gd name="connsiteX2" fmla="*/ 176796 w 1167670"/>
              <a:gd name="connsiteY2" fmla="*/ 841907 h 967976"/>
              <a:gd name="connsiteX3" fmla="*/ 40630 w 1167670"/>
              <a:gd name="connsiteY3" fmla="*/ 260022 h 967976"/>
              <a:gd name="connsiteX4" fmla="*/ 795486 w 1167670"/>
              <a:gd name="connsiteY4" fmla="*/ 12372 h 967976"/>
              <a:gd name="connsiteX5" fmla="*/ 1167628 w 1167670"/>
              <a:gd name="connsiteY5" fmla="*/ 357939 h 967976"/>
              <a:gd name="connsiteX6" fmla="*/ 958078 w 1167670"/>
              <a:gd name="connsiteY6" fmla="*/ 743416 h 967976"/>
              <a:gd name="connsiteX7" fmla="*/ 886398 w 1167670"/>
              <a:gd name="connsiteY7" fmla="*/ 967976 h 967976"/>
              <a:gd name="connsiteX0" fmla="*/ 896528 w 1177800"/>
              <a:gd name="connsiteY0" fmla="*/ 968050 h 968050"/>
              <a:gd name="connsiteX1" fmla="*/ 822047 w 1177800"/>
              <a:gd name="connsiteY1" fmla="*/ 817750 h 968050"/>
              <a:gd name="connsiteX2" fmla="*/ 151996 w 1177800"/>
              <a:gd name="connsiteY2" fmla="*/ 850484 h 968050"/>
              <a:gd name="connsiteX3" fmla="*/ 50760 w 1177800"/>
              <a:gd name="connsiteY3" fmla="*/ 260096 h 968050"/>
              <a:gd name="connsiteX4" fmla="*/ 805616 w 1177800"/>
              <a:gd name="connsiteY4" fmla="*/ 12446 h 968050"/>
              <a:gd name="connsiteX5" fmla="*/ 1177758 w 1177800"/>
              <a:gd name="connsiteY5" fmla="*/ 358013 h 968050"/>
              <a:gd name="connsiteX6" fmla="*/ 968208 w 1177800"/>
              <a:gd name="connsiteY6" fmla="*/ 743490 h 968050"/>
              <a:gd name="connsiteX7" fmla="*/ 896528 w 1177800"/>
              <a:gd name="connsiteY7" fmla="*/ 968050 h 968050"/>
              <a:gd name="connsiteX0" fmla="*/ 892346 w 1177800"/>
              <a:gd name="connsiteY0" fmla="*/ 954284 h 954284"/>
              <a:gd name="connsiteX1" fmla="*/ 822047 w 1177800"/>
              <a:gd name="connsiteY1" fmla="*/ 817750 h 954284"/>
              <a:gd name="connsiteX2" fmla="*/ 151996 w 1177800"/>
              <a:gd name="connsiteY2" fmla="*/ 850484 h 954284"/>
              <a:gd name="connsiteX3" fmla="*/ 50760 w 1177800"/>
              <a:gd name="connsiteY3" fmla="*/ 260096 h 954284"/>
              <a:gd name="connsiteX4" fmla="*/ 805616 w 1177800"/>
              <a:gd name="connsiteY4" fmla="*/ 12446 h 954284"/>
              <a:gd name="connsiteX5" fmla="*/ 1177758 w 1177800"/>
              <a:gd name="connsiteY5" fmla="*/ 358013 h 954284"/>
              <a:gd name="connsiteX6" fmla="*/ 968208 w 1177800"/>
              <a:gd name="connsiteY6" fmla="*/ 743490 h 954284"/>
              <a:gd name="connsiteX7" fmla="*/ 892346 w 1177800"/>
              <a:gd name="connsiteY7" fmla="*/ 954284 h 954284"/>
              <a:gd name="connsiteX0" fmla="*/ 892346 w 1177800"/>
              <a:gd name="connsiteY0" fmla="*/ 954284 h 954284"/>
              <a:gd name="connsiteX1" fmla="*/ 822047 w 1177800"/>
              <a:gd name="connsiteY1" fmla="*/ 817750 h 954284"/>
              <a:gd name="connsiteX2" fmla="*/ 151996 w 1177800"/>
              <a:gd name="connsiteY2" fmla="*/ 850484 h 954284"/>
              <a:gd name="connsiteX3" fmla="*/ 50760 w 1177800"/>
              <a:gd name="connsiteY3" fmla="*/ 260096 h 954284"/>
              <a:gd name="connsiteX4" fmla="*/ 805616 w 1177800"/>
              <a:gd name="connsiteY4" fmla="*/ 12446 h 954284"/>
              <a:gd name="connsiteX5" fmla="*/ 1177758 w 1177800"/>
              <a:gd name="connsiteY5" fmla="*/ 358013 h 954284"/>
              <a:gd name="connsiteX6" fmla="*/ 969087 w 1177800"/>
              <a:gd name="connsiteY6" fmla="*/ 772843 h 954284"/>
              <a:gd name="connsiteX7" fmla="*/ 892346 w 1177800"/>
              <a:gd name="connsiteY7" fmla="*/ 954284 h 954284"/>
              <a:gd name="connsiteX0" fmla="*/ 892346 w 1177800"/>
              <a:gd name="connsiteY0" fmla="*/ 954284 h 954284"/>
              <a:gd name="connsiteX1" fmla="*/ 822047 w 1177800"/>
              <a:gd name="connsiteY1" fmla="*/ 817750 h 954284"/>
              <a:gd name="connsiteX2" fmla="*/ 151996 w 1177800"/>
              <a:gd name="connsiteY2" fmla="*/ 850484 h 954284"/>
              <a:gd name="connsiteX3" fmla="*/ 50760 w 1177800"/>
              <a:gd name="connsiteY3" fmla="*/ 260096 h 954284"/>
              <a:gd name="connsiteX4" fmla="*/ 805616 w 1177800"/>
              <a:gd name="connsiteY4" fmla="*/ 12446 h 954284"/>
              <a:gd name="connsiteX5" fmla="*/ 1177758 w 1177800"/>
              <a:gd name="connsiteY5" fmla="*/ 358013 h 954284"/>
              <a:gd name="connsiteX6" fmla="*/ 969087 w 1177800"/>
              <a:gd name="connsiteY6" fmla="*/ 772843 h 954284"/>
              <a:gd name="connsiteX7" fmla="*/ 892346 w 1177800"/>
              <a:gd name="connsiteY7" fmla="*/ 954284 h 954284"/>
              <a:gd name="connsiteX0" fmla="*/ 892510 w 1177964"/>
              <a:gd name="connsiteY0" fmla="*/ 954284 h 954284"/>
              <a:gd name="connsiteX1" fmla="*/ 826798 w 1177964"/>
              <a:gd name="connsiteY1" fmla="*/ 816633 h 954284"/>
              <a:gd name="connsiteX2" fmla="*/ 152160 w 1177964"/>
              <a:gd name="connsiteY2" fmla="*/ 850484 h 954284"/>
              <a:gd name="connsiteX3" fmla="*/ 50924 w 1177964"/>
              <a:gd name="connsiteY3" fmla="*/ 260096 h 954284"/>
              <a:gd name="connsiteX4" fmla="*/ 805780 w 1177964"/>
              <a:gd name="connsiteY4" fmla="*/ 12446 h 954284"/>
              <a:gd name="connsiteX5" fmla="*/ 1177922 w 1177964"/>
              <a:gd name="connsiteY5" fmla="*/ 358013 h 954284"/>
              <a:gd name="connsiteX6" fmla="*/ 969251 w 1177964"/>
              <a:gd name="connsiteY6" fmla="*/ 772843 h 954284"/>
              <a:gd name="connsiteX7" fmla="*/ 892510 w 1177964"/>
              <a:gd name="connsiteY7" fmla="*/ 954284 h 954284"/>
              <a:gd name="connsiteX0" fmla="*/ 892510 w 1177964"/>
              <a:gd name="connsiteY0" fmla="*/ 954284 h 954284"/>
              <a:gd name="connsiteX1" fmla="*/ 826798 w 1177964"/>
              <a:gd name="connsiteY1" fmla="*/ 816633 h 954284"/>
              <a:gd name="connsiteX2" fmla="*/ 152160 w 1177964"/>
              <a:gd name="connsiteY2" fmla="*/ 850484 h 954284"/>
              <a:gd name="connsiteX3" fmla="*/ 50924 w 1177964"/>
              <a:gd name="connsiteY3" fmla="*/ 260096 h 954284"/>
              <a:gd name="connsiteX4" fmla="*/ 805780 w 1177964"/>
              <a:gd name="connsiteY4" fmla="*/ 12446 h 954284"/>
              <a:gd name="connsiteX5" fmla="*/ 1177922 w 1177964"/>
              <a:gd name="connsiteY5" fmla="*/ 358013 h 954284"/>
              <a:gd name="connsiteX6" fmla="*/ 969251 w 1177964"/>
              <a:gd name="connsiteY6" fmla="*/ 772843 h 954284"/>
              <a:gd name="connsiteX7" fmla="*/ 892510 w 1177964"/>
              <a:gd name="connsiteY7" fmla="*/ 954284 h 954284"/>
              <a:gd name="connsiteX0" fmla="*/ 892510 w 1177964"/>
              <a:gd name="connsiteY0" fmla="*/ 954284 h 954284"/>
              <a:gd name="connsiteX1" fmla="*/ 826798 w 1177964"/>
              <a:gd name="connsiteY1" fmla="*/ 816633 h 954284"/>
              <a:gd name="connsiteX2" fmla="*/ 152160 w 1177964"/>
              <a:gd name="connsiteY2" fmla="*/ 850484 h 954284"/>
              <a:gd name="connsiteX3" fmla="*/ 50924 w 1177964"/>
              <a:gd name="connsiteY3" fmla="*/ 260096 h 954284"/>
              <a:gd name="connsiteX4" fmla="*/ 805780 w 1177964"/>
              <a:gd name="connsiteY4" fmla="*/ 12446 h 954284"/>
              <a:gd name="connsiteX5" fmla="*/ 1177922 w 1177964"/>
              <a:gd name="connsiteY5" fmla="*/ 358013 h 954284"/>
              <a:gd name="connsiteX6" fmla="*/ 967539 w 1177964"/>
              <a:gd name="connsiteY6" fmla="*/ 778355 h 954284"/>
              <a:gd name="connsiteX7" fmla="*/ 892510 w 1177964"/>
              <a:gd name="connsiteY7" fmla="*/ 954284 h 954284"/>
              <a:gd name="connsiteX0" fmla="*/ 892912 w 1178366"/>
              <a:gd name="connsiteY0" fmla="*/ 954284 h 954284"/>
              <a:gd name="connsiteX1" fmla="*/ 838317 w 1178366"/>
              <a:gd name="connsiteY1" fmla="*/ 829975 h 954284"/>
              <a:gd name="connsiteX2" fmla="*/ 152562 w 1178366"/>
              <a:gd name="connsiteY2" fmla="*/ 850484 h 954284"/>
              <a:gd name="connsiteX3" fmla="*/ 51326 w 1178366"/>
              <a:gd name="connsiteY3" fmla="*/ 260096 h 954284"/>
              <a:gd name="connsiteX4" fmla="*/ 806182 w 1178366"/>
              <a:gd name="connsiteY4" fmla="*/ 12446 h 954284"/>
              <a:gd name="connsiteX5" fmla="*/ 1178324 w 1178366"/>
              <a:gd name="connsiteY5" fmla="*/ 358013 h 954284"/>
              <a:gd name="connsiteX6" fmla="*/ 967941 w 1178366"/>
              <a:gd name="connsiteY6" fmla="*/ 778355 h 954284"/>
              <a:gd name="connsiteX7" fmla="*/ 892912 w 1178366"/>
              <a:gd name="connsiteY7" fmla="*/ 954284 h 954284"/>
              <a:gd name="connsiteX0" fmla="*/ 894402 w 1179860"/>
              <a:gd name="connsiteY0" fmla="*/ 958956 h 958956"/>
              <a:gd name="connsiteX1" fmla="*/ 839807 w 1179860"/>
              <a:gd name="connsiteY1" fmla="*/ 834647 h 958956"/>
              <a:gd name="connsiteX2" fmla="*/ 154052 w 1179860"/>
              <a:gd name="connsiteY2" fmla="*/ 855156 h 958956"/>
              <a:gd name="connsiteX3" fmla="*/ 52816 w 1179860"/>
              <a:gd name="connsiteY3" fmla="*/ 264768 h 958956"/>
              <a:gd name="connsiteX4" fmla="*/ 827792 w 1179860"/>
              <a:gd name="connsiteY4" fmla="*/ 12221 h 958956"/>
              <a:gd name="connsiteX5" fmla="*/ 1179814 w 1179860"/>
              <a:gd name="connsiteY5" fmla="*/ 362685 h 958956"/>
              <a:gd name="connsiteX6" fmla="*/ 969431 w 1179860"/>
              <a:gd name="connsiteY6" fmla="*/ 783027 h 958956"/>
              <a:gd name="connsiteX7" fmla="*/ 894402 w 1179860"/>
              <a:gd name="connsiteY7" fmla="*/ 958956 h 958956"/>
              <a:gd name="connsiteX0" fmla="*/ 896504 w 1181970"/>
              <a:gd name="connsiteY0" fmla="*/ 961175 h 961175"/>
              <a:gd name="connsiteX1" fmla="*/ 841909 w 1181970"/>
              <a:gd name="connsiteY1" fmla="*/ 836866 h 961175"/>
              <a:gd name="connsiteX2" fmla="*/ 156154 w 1181970"/>
              <a:gd name="connsiteY2" fmla="*/ 857375 h 961175"/>
              <a:gd name="connsiteX3" fmla="*/ 54918 w 1181970"/>
              <a:gd name="connsiteY3" fmla="*/ 266987 h 961175"/>
              <a:gd name="connsiteX4" fmla="*/ 858275 w 1181970"/>
              <a:gd name="connsiteY4" fmla="*/ 12117 h 961175"/>
              <a:gd name="connsiteX5" fmla="*/ 1181916 w 1181970"/>
              <a:gd name="connsiteY5" fmla="*/ 364904 h 961175"/>
              <a:gd name="connsiteX6" fmla="*/ 971533 w 1181970"/>
              <a:gd name="connsiteY6" fmla="*/ 785246 h 961175"/>
              <a:gd name="connsiteX7" fmla="*/ 896504 w 1181970"/>
              <a:gd name="connsiteY7" fmla="*/ 961175 h 961175"/>
              <a:gd name="connsiteX0" fmla="*/ 897768 w 1183239"/>
              <a:gd name="connsiteY0" fmla="*/ 938948 h 938948"/>
              <a:gd name="connsiteX1" fmla="*/ 843173 w 1183239"/>
              <a:gd name="connsiteY1" fmla="*/ 814639 h 938948"/>
              <a:gd name="connsiteX2" fmla="*/ 157418 w 1183239"/>
              <a:gd name="connsiteY2" fmla="*/ 835148 h 938948"/>
              <a:gd name="connsiteX3" fmla="*/ 56182 w 1183239"/>
              <a:gd name="connsiteY3" fmla="*/ 244760 h 938948"/>
              <a:gd name="connsiteX4" fmla="*/ 876607 w 1183239"/>
              <a:gd name="connsiteY4" fmla="*/ 13246 h 938948"/>
              <a:gd name="connsiteX5" fmla="*/ 1183180 w 1183239"/>
              <a:gd name="connsiteY5" fmla="*/ 342677 h 938948"/>
              <a:gd name="connsiteX6" fmla="*/ 972797 w 1183239"/>
              <a:gd name="connsiteY6" fmla="*/ 763019 h 938948"/>
              <a:gd name="connsiteX7" fmla="*/ 897768 w 1183239"/>
              <a:gd name="connsiteY7" fmla="*/ 938948 h 938948"/>
              <a:gd name="connsiteX0" fmla="*/ 899237 w 1184717"/>
              <a:gd name="connsiteY0" fmla="*/ 958806 h 958806"/>
              <a:gd name="connsiteX1" fmla="*/ 844642 w 1184717"/>
              <a:gd name="connsiteY1" fmla="*/ 834497 h 958806"/>
              <a:gd name="connsiteX2" fmla="*/ 158887 w 1184717"/>
              <a:gd name="connsiteY2" fmla="*/ 855006 h 958806"/>
              <a:gd name="connsiteX3" fmla="*/ 57651 w 1184717"/>
              <a:gd name="connsiteY3" fmla="*/ 264618 h 958806"/>
              <a:gd name="connsiteX4" fmla="*/ 897913 w 1184717"/>
              <a:gd name="connsiteY4" fmla="*/ 12228 h 958806"/>
              <a:gd name="connsiteX5" fmla="*/ 1184649 w 1184717"/>
              <a:gd name="connsiteY5" fmla="*/ 362535 h 958806"/>
              <a:gd name="connsiteX6" fmla="*/ 974266 w 1184717"/>
              <a:gd name="connsiteY6" fmla="*/ 782877 h 958806"/>
              <a:gd name="connsiteX7" fmla="*/ 899237 w 1184717"/>
              <a:gd name="connsiteY7" fmla="*/ 958806 h 95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4717" h="958806">
                <a:moveTo>
                  <a:pt x="899237" y="958806"/>
                </a:moveTo>
                <a:cubicBezTo>
                  <a:pt x="894405" y="944889"/>
                  <a:pt x="911997" y="873046"/>
                  <a:pt x="844642" y="834497"/>
                </a:cubicBezTo>
                <a:cubicBezTo>
                  <a:pt x="772061" y="864692"/>
                  <a:pt x="290052" y="949986"/>
                  <a:pt x="158887" y="855006"/>
                </a:cubicBezTo>
                <a:cubicBezTo>
                  <a:pt x="27722" y="760026"/>
                  <a:pt x="-65520" y="405081"/>
                  <a:pt x="57651" y="264618"/>
                </a:cubicBezTo>
                <a:cubicBezTo>
                  <a:pt x="180822" y="124155"/>
                  <a:pt x="458430" y="-47589"/>
                  <a:pt x="897913" y="12228"/>
                </a:cubicBezTo>
                <a:cubicBezTo>
                  <a:pt x="1046789" y="37089"/>
                  <a:pt x="1188269" y="121743"/>
                  <a:pt x="1184649" y="362535"/>
                </a:cubicBezTo>
                <a:cubicBezTo>
                  <a:pt x="1181030" y="603327"/>
                  <a:pt x="1069516" y="742967"/>
                  <a:pt x="974266" y="782877"/>
                </a:cubicBezTo>
                <a:cubicBezTo>
                  <a:pt x="970075" y="839741"/>
                  <a:pt x="899237" y="958806"/>
                  <a:pt x="899237" y="958806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4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D2A7128-270D-45DD-B0C7-24FF4622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E56268-EA06-95F5-84C2-8BFDB5753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51" r="2" b="2"/>
          <a:stretch/>
        </p:blipFill>
        <p:spPr>
          <a:xfrm>
            <a:off x="456628" y="527514"/>
            <a:ext cx="6539979" cy="5802972"/>
          </a:xfrm>
          <a:custGeom>
            <a:avLst/>
            <a:gdLst/>
            <a:ahLst/>
            <a:cxnLst/>
            <a:rect l="l" t="t" r="r" b="b"/>
            <a:pathLst>
              <a:path w="7503702" h="6405387">
                <a:moveTo>
                  <a:pt x="526155" y="35"/>
                </a:moveTo>
                <a:cubicBezTo>
                  <a:pt x="696890" y="424"/>
                  <a:pt x="910822" y="4062"/>
                  <a:pt x="1101865" y="9135"/>
                </a:cubicBezTo>
                <a:lnTo>
                  <a:pt x="6538681" y="39665"/>
                </a:lnTo>
                <a:lnTo>
                  <a:pt x="7503702" y="68449"/>
                </a:lnTo>
                <a:lnTo>
                  <a:pt x="7503702" y="6373015"/>
                </a:lnTo>
                <a:lnTo>
                  <a:pt x="7349407" y="6372590"/>
                </a:lnTo>
                <a:cubicBezTo>
                  <a:pt x="5503660" y="6369608"/>
                  <a:pt x="2945004" y="6405387"/>
                  <a:pt x="1220576" y="6405387"/>
                </a:cubicBezTo>
                <a:cubicBezTo>
                  <a:pt x="732036" y="6374856"/>
                  <a:pt x="383078" y="6405388"/>
                  <a:pt x="48079" y="6374856"/>
                </a:cubicBezTo>
                <a:cubicBezTo>
                  <a:pt x="-54281" y="4308922"/>
                  <a:pt x="24815" y="1433916"/>
                  <a:pt x="117871" y="131259"/>
                </a:cubicBezTo>
                <a:cubicBezTo>
                  <a:pt x="125872" y="-28778"/>
                  <a:pt x="119241" y="23587"/>
                  <a:pt x="279761" y="3233"/>
                </a:cubicBezTo>
                <a:cubicBezTo>
                  <a:pt x="336825" y="737"/>
                  <a:pt x="423715" y="-199"/>
                  <a:pt x="526155" y="35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9B7B539-E79B-44C5-8319-9CE01F87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625" y="518378"/>
            <a:ext cx="6539978" cy="580297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F7AE4B-9747-4033-A691-63FD7B89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09820" y="974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91AE6-9EC5-FCD0-FDB1-8D50835A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912" y="1178891"/>
            <a:ext cx="4621048" cy="1678899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Malgun Gothic"/>
              </a:rPr>
              <a:t>게임 </a:t>
            </a:r>
            <a:r>
              <a:rPr lang="ko-KR" altLang="en-US" dirty="0" err="1">
                <a:ea typeface="Malgun Gothic"/>
              </a:rPr>
              <a:t>소개&amp;구성</a:t>
            </a:r>
            <a:endParaRPr lang="en-US" dirty="0" err="1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DE94331-B9BD-4D14-A13A-2868661FB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2887" y="926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A96188-384C-4341-9EEB-967A9341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0331C3-DDF5-48A9-8947-D71EAAFFA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759171" y="-127077"/>
            <a:ext cx="6053827" cy="694864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555F4-ACAE-1316-9842-6FF46B24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27" y="604801"/>
            <a:ext cx="5556425" cy="15310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8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레이싱</a:t>
            </a:r>
            <a:r>
              <a:rPr lang="en-US" sz="48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ko-KR" altLang="en-US" sz="48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게임</a:t>
            </a:r>
            <a:endParaRPr lang="en-US" sz="4800" b="1" kern="1200" spc="1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37509-E19A-8100-B574-8515FCFEA65E}"/>
              </a:ext>
            </a:extLst>
          </p:cNvPr>
          <p:cNvSpPr txBox="1"/>
          <p:nvPr/>
        </p:nvSpPr>
        <p:spPr>
          <a:xfrm>
            <a:off x="1025057" y="2311400"/>
            <a:ext cx="5218487" cy="36522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spcAft>
                <a:spcPts val="600"/>
              </a:spcAft>
            </a:pPr>
            <a:r>
              <a:rPr lang="ko-KR" altLang="en-US" b="1" spc="50" dirty="0"/>
              <a:t>게임 설명</a:t>
            </a:r>
            <a:r>
              <a:rPr lang="en-US" altLang="ko-KR" b="1" spc="50" dirty="0"/>
              <a:t>: </a:t>
            </a:r>
            <a:r>
              <a:rPr lang="en-US" altLang="ko-KR" b="1" spc="50" dirty="0" err="1"/>
              <a:t>게임에서</a:t>
            </a:r>
            <a:r>
              <a:rPr lang="en-US" altLang="ko-KR" b="1" spc="50" dirty="0"/>
              <a:t> </a:t>
            </a:r>
            <a:r>
              <a:rPr lang="en-US" altLang="ko-KR" b="1" spc="50" dirty="0" err="1"/>
              <a:t>주어진</a:t>
            </a:r>
            <a:r>
              <a:rPr lang="en-US" altLang="ko-KR" b="1" spc="50" dirty="0"/>
              <a:t> </a:t>
            </a:r>
            <a:r>
              <a:rPr lang="en-US" altLang="ko-KR" b="1" spc="50" dirty="0" err="1"/>
              <a:t>목표를</a:t>
            </a:r>
            <a:r>
              <a:rPr lang="en-US" altLang="ko-KR" b="1" spc="50" dirty="0"/>
              <a:t> </a:t>
            </a:r>
            <a:r>
              <a:rPr lang="en-US" altLang="ko-KR" b="1" spc="50" dirty="0" err="1"/>
              <a:t>달성하고</a:t>
            </a:r>
            <a:r>
              <a:rPr lang="en-US" altLang="ko-KR" b="1" spc="50" dirty="0"/>
              <a:t>, </a:t>
            </a:r>
            <a:r>
              <a:rPr lang="ko-KR" altLang="en-US" b="1" spc="50" dirty="0"/>
              <a:t>제한시간안에 코스를 완주하는 게임</a:t>
            </a:r>
            <a:endParaRPr lang="ko-KR" altLang="en-US" b="1" spc="50" dirty="0">
              <a:ea typeface="Malgun Gothic"/>
            </a:endParaRPr>
          </a:p>
          <a:p>
            <a:pPr algn="ctr">
              <a:spcAft>
                <a:spcPts val="600"/>
              </a:spcAft>
            </a:pPr>
            <a:endParaRPr lang="ko-KR" altLang="en-US" b="1" spc="50" dirty="0">
              <a:ea typeface="Malgun Gothic"/>
            </a:endParaRPr>
          </a:p>
          <a:p>
            <a:pPr algn="ctr">
              <a:spcAft>
                <a:spcPts val="600"/>
              </a:spcAft>
            </a:pPr>
            <a:r>
              <a:rPr lang="ko-KR" altLang="en-US" b="1" spc="50" dirty="0">
                <a:ea typeface="Malgun Gothic"/>
              </a:rPr>
              <a:t>게임 구성: </a:t>
            </a:r>
            <a:r>
              <a:rPr lang="ko-KR" altLang="en-US" b="1" spc="50" dirty="0" err="1">
                <a:ea typeface="Malgun Gothic"/>
              </a:rPr>
              <a:t>인트로</a:t>
            </a:r>
            <a:r>
              <a:rPr lang="ko-KR" altLang="en-US" b="1" spc="50" dirty="0">
                <a:ea typeface="Malgun Gothic"/>
              </a:rPr>
              <a:t>, 메인, </a:t>
            </a:r>
            <a:r>
              <a:rPr lang="ko-KR" altLang="en-US" b="1" spc="50" dirty="0" err="1">
                <a:ea typeface="Malgun Gothic"/>
              </a:rPr>
              <a:t>엔딩화면</a:t>
            </a:r>
            <a:r>
              <a:rPr lang="ko-KR" altLang="en-US" b="1" spc="50" dirty="0">
                <a:ea typeface="Malgun Gothic"/>
              </a:rPr>
              <a:t> </a:t>
            </a:r>
          </a:p>
          <a:p>
            <a:pPr algn="ctr">
              <a:spcAft>
                <a:spcPts val="600"/>
              </a:spcAft>
            </a:pPr>
            <a:r>
              <a:rPr lang="ko-KR" altLang="en-US" b="1" spc="50" dirty="0">
                <a:ea typeface="Malgun Gothic"/>
              </a:rPr>
              <a:t>총 3가지 </a:t>
            </a:r>
            <a:r>
              <a:rPr lang="ko-KR" altLang="en-US" b="1" spc="50" dirty="0" err="1">
                <a:ea typeface="Malgun Gothic"/>
              </a:rPr>
              <a:t>씬으로</a:t>
            </a:r>
            <a:r>
              <a:rPr lang="ko-KR" altLang="en-US" b="1" spc="50" dirty="0">
                <a:ea typeface="Malgun Gothic"/>
              </a:rPr>
              <a:t> 구성</a:t>
            </a:r>
            <a:endParaRPr lang="ko-K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1C21DF-2733-2B52-217E-D7218330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3555" y="2226702"/>
            <a:ext cx="4110419" cy="240459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35A640-1948-4AFD-A0B7-19AFDA955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806735" y="-157114"/>
            <a:ext cx="6053827" cy="694864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B4CF6-D78D-B70F-F97A-1DE1FBF7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4321882"/>
            <a:ext cx="2743200" cy="18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5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DDC53-8DE6-4F4C-B6B4-4FA2A876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AD053B-137E-47B4-997C-C91AE70CE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1441932" y="958443"/>
            <a:ext cx="9361145" cy="4365520"/>
          </a:xfrm>
          <a:custGeom>
            <a:avLst/>
            <a:gdLst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405213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3171"/>
              <a:gd name="connsiteX1" fmla="*/ 9719033 w 9735159"/>
              <a:gd name="connsiteY1" fmla="*/ 122134 h 4583171"/>
              <a:gd name="connsiteX2" fmla="*/ 9675361 w 9735159"/>
              <a:gd name="connsiteY2" fmla="*/ 1854278 h 4583171"/>
              <a:gd name="connsiteX3" fmla="*/ 9667887 w 9735159"/>
              <a:gd name="connsiteY3" fmla="*/ 4129680 h 4583171"/>
              <a:gd name="connsiteX4" fmla="*/ 9156509 w 9735159"/>
              <a:gd name="connsiteY4" fmla="*/ 4179051 h 4583171"/>
              <a:gd name="connsiteX5" fmla="*/ 8374371 w 9735159"/>
              <a:gd name="connsiteY5" fmla="*/ 4200672 h 4583171"/>
              <a:gd name="connsiteX6" fmla="*/ 7989742 w 9735159"/>
              <a:gd name="connsiteY6" fmla="*/ 4205904 h 4583171"/>
              <a:gd name="connsiteX7" fmla="*/ 7685624 w 9735159"/>
              <a:gd name="connsiteY7" fmla="*/ 4466489 h 4583171"/>
              <a:gd name="connsiteX8" fmla="*/ 7189698 w 9735159"/>
              <a:gd name="connsiteY8" fmla="*/ 4582555 h 4583171"/>
              <a:gd name="connsiteX9" fmla="*/ 7423142 w 9735159"/>
              <a:gd name="connsiteY9" fmla="*/ 4218401 h 4583171"/>
              <a:gd name="connsiteX10" fmla="*/ 7322085 w 9735159"/>
              <a:gd name="connsiteY10" fmla="*/ 4198994 h 4583171"/>
              <a:gd name="connsiteX11" fmla="*/ 5976239 w 9735159"/>
              <a:gd name="connsiteY11" fmla="*/ 4198994 h 4583171"/>
              <a:gd name="connsiteX12" fmla="*/ 5703149 w 9735159"/>
              <a:gd name="connsiteY12" fmla="*/ 4203217 h 4583171"/>
              <a:gd name="connsiteX13" fmla="*/ 204518 w 9735159"/>
              <a:gd name="connsiteY13" fmla="*/ 4241988 h 4583171"/>
              <a:gd name="connsiteX14" fmla="*/ 45709 w 9735159"/>
              <a:gd name="connsiteY14" fmla="*/ 2519688 h 4583171"/>
              <a:gd name="connsiteX15" fmla="*/ 0 w 9735159"/>
              <a:gd name="connsiteY15" fmla="*/ 105770 h 4583171"/>
              <a:gd name="connsiteX16" fmla="*/ 6334131 w 9735159"/>
              <a:gd name="connsiteY16" fmla="*/ 49746 h 4583171"/>
              <a:gd name="connsiteX17" fmla="*/ 8936301 w 9735159"/>
              <a:gd name="connsiteY17" fmla="*/ 9904 h 4583171"/>
              <a:gd name="connsiteX18" fmla="*/ 9439106 w 9735159"/>
              <a:gd name="connsiteY18" fmla="*/ 1 h 4583171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23142 w 9735159"/>
              <a:gd name="connsiteY9" fmla="*/ 4218401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169685 w 9735159"/>
              <a:gd name="connsiteY10" fmla="*/ 4210283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29680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78"/>
              <a:gd name="connsiteX1" fmla="*/ 9719033 w 9735159"/>
              <a:gd name="connsiteY1" fmla="*/ 122134 h 4583178"/>
              <a:gd name="connsiteX2" fmla="*/ 9675361 w 9735159"/>
              <a:gd name="connsiteY2" fmla="*/ 1854278 h 4583178"/>
              <a:gd name="connsiteX3" fmla="*/ 9667887 w 9735159"/>
              <a:gd name="connsiteY3" fmla="*/ 4157902 h 4583178"/>
              <a:gd name="connsiteX4" fmla="*/ 9156509 w 9735159"/>
              <a:gd name="connsiteY4" fmla="*/ 4179051 h 4583178"/>
              <a:gd name="connsiteX5" fmla="*/ 8374371 w 9735159"/>
              <a:gd name="connsiteY5" fmla="*/ 4200672 h 4583178"/>
              <a:gd name="connsiteX6" fmla="*/ 7989742 w 9735159"/>
              <a:gd name="connsiteY6" fmla="*/ 4205904 h 4583178"/>
              <a:gd name="connsiteX7" fmla="*/ 7189698 w 9735159"/>
              <a:gd name="connsiteY7" fmla="*/ 4582555 h 4583178"/>
              <a:gd name="connsiteX8" fmla="*/ 7389118 w 9735159"/>
              <a:gd name="connsiteY8" fmla="*/ 4221461 h 4583178"/>
              <a:gd name="connsiteX9" fmla="*/ 7169685 w 9735159"/>
              <a:gd name="connsiteY9" fmla="*/ 4210283 h 4583178"/>
              <a:gd name="connsiteX10" fmla="*/ 5703149 w 9735159"/>
              <a:gd name="connsiteY10" fmla="*/ 4203217 h 4583178"/>
              <a:gd name="connsiteX11" fmla="*/ 204518 w 9735159"/>
              <a:gd name="connsiteY11" fmla="*/ 4241988 h 4583178"/>
              <a:gd name="connsiteX12" fmla="*/ 45709 w 9735159"/>
              <a:gd name="connsiteY12" fmla="*/ 2519688 h 4583178"/>
              <a:gd name="connsiteX13" fmla="*/ 0 w 9735159"/>
              <a:gd name="connsiteY13" fmla="*/ 105770 h 4583178"/>
              <a:gd name="connsiteX14" fmla="*/ 6334131 w 9735159"/>
              <a:gd name="connsiteY14" fmla="*/ 49746 h 4583178"/>
              <a:gd name="connsiteX15" fmla="*/ 8936301 w 9735159"/>
              <a:gd name="connsiteY15" fmla="*/ 9904 h 4583178"/>
              <a:gd name="connsiteX16" fmla="*/ 9439106 w 9735159"/>
              <a:gd name="connsiteY16" fmla="*/ 1 h 4583178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204518 w 9702102"/>
              <a:gd name="connsiteY11" fmla="*/ 4245444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941688 w 9702102"/>
              <a:gd name="connsiteY10" fmla="*/ 4246430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52358 w 9715354"/>
              <a:gd name="connsiteY0" fmla="*/ 3457 h 4586634"/>
              <a:gd name="connsiteX1" fmla="*/ 9680769 w 9715354"/>
              <a:gd name="connsiteY1" fmla="*/ 99832 h 4586634"/>
              <a:gd name="connsiteX2" fmla="*/ 9688613 w 9715354"/>
              <a:gd name="connsiteY2" fmla="*/ 1857734 h 4586634"/>
              <a:gd name="connsiteX3" fmla="*/ 9681139 w 9715354"/>
              <a:gd name="connsiteY3" fmla="*/ 4161358 h 4586634"/>
              <a:gd name="connsiteX4" fmla="*/ 9169761 w 9715354"/>
              <a:gd name="connsiteY4" fmla="*/ 4182507 h 4586634"/>
              <a:gd name="connsiteX5" fmla="*/ 8387623 w 9715354"/>
              <a:gd name="connsiteY5" fmla="*/ 4204128 h 4586634"/>
              <a:gd name="connsiteX6" fmla="*/ 8002994 w 9715354"/>
              <a:gd name="connsiteY6" fmla="*/ 4209360 h 4586634"/>
              <a:gd name="connsiteX7" fmla="*/ 7202950 w 9715354"/>
              <a:gd name="connsiteY7" fmla="*/ 4586011 h 4586634"/>
              <a:gd name="connsiteX8" fmla="*/ 7402370 w 9715354"/>
              <a:gd name="connsiteY8" fmla="*/ 4224917 h 4586634"/>
              <a:gd name="connsiteX9" fmla="*/ 7182937 w 9715354"/>
              <a:gd name="connsiteY9" fmla="*/ 4213739 h 4586634"/>
              <a:gd name="connsiteX10" fmla="*/ 5954940 w 9715354"/>
              <a:gd name="connsiteY10" fmla="*/ 4246430 h 4586634"/>
              <a:gd name="connsiteX11" fmla="*/ 204518 w 9715354"/>
              <a:gd name="connsiteY11" fmla="*/ 4298452 h 4586634"/>
              <a:gd name="connsiteX12" fmla="*/ 58961 w 9715354"/>
              <a:gd name="connsiteY12" fmla="*/ 2523144 h 4586634"/>
              <a:gd name="connsiteX13" fmla="*/ 0 w 9715354"/>
              <a:gd name="connsiteY13" fmla="*/ 29712 h 4586634"/>
              <a:gd name="connsiteX14" fmla="*/ 6347383 w 9715354"/>
              <a:gd name="connsiteY14" fmla="*/ 53202 h 4586634"/>
              <a:gd name="connsiteX15" fmla="*/ 8949553 w 9715354"/>
              <a:gd name="connsiteY15" fmla="*/ 13360 h 4586634"/>
              <a:gd name="connsiteX16" fmla="*/ 9452358 w 9715354"/>
              <a:gd name="connsiteY16" fmla="*/ 3457 h 4586634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530791 w 9793787"/>
              <a:gd name="connsiteY0" fmla="*/ 166219 h 4749355"/>
              <a:gd name="connsiteX1" fmla="*/ 9759202 w 9793787"/>
              <a:gd name="connsiteY1" fmla="*/ 262594 h 4749355"/>
              <a:gd name="connsiteX2" fmla="*/ 9767046 w 9793787"/>
              <a:gd name="connsiteY2" fmla="*/ 2020496 h 4749355"/>
              <a:gd name="connsiteX3" fmla="*/ 9759572 w 9793787"/>
              <a:gd name="connsiteY3" fmla="*/ 4324120 h 4749355"/>
              <a:gd name="connsiteX4" fmla="*/ 9248194 w 9793787"/>
              <a:gd name="connsiteY4" fmla="*/ 4345269 h 4749355"/>
              <a:gd name="connsiteX5" fmla="*/ 8466056 w 9793787"/>
              <a:gd name="connsiteY5" fmla="*/ 4366890 h 4749355"/>
              <a:gd name="connsiteX6" fmla="*/ 8081427 w 9793787"/>
              <a:gd name="connsiteY6" fmla="*/ 4372122 h 4749355"/>
              <a:gd name="connsiteX7" fmla="*/ 7281383 w 9793787"/>
              <a:gd name="connsiteY7" fmla="*/ 4748773 h 4749355"/>
              <a:gd name="connsiteX8" fmla="*/ 7451928 w 9793787"/>
              <a:gd name="connsiteY8" fmla="*/ 4368428 h 4749355"/>
              <a:gd name="connsiteX9" fmla="*/ 7261370 w 9793787"/>
              <a:gd name="connsiteY9" fmla="*/ 4376501 h 4749355"/>
              <a:gd name="connsiteX10" fmla="*/ 6033373 w 9793787"/>
              <a:gd name="connsiteY10" fmla="*/ 4409192 h 4749355"/>
              <a:gd name="connsiteX11" fmla="*/ 282951 w 9793787"/>
              <a:gd name="connsiteY11" fmla="*/ 4461214 h 4749355"/>
              <a:gd name="connsiteX12" fmla="*/ 137394 w 9793787"/>
              <a:gd name="connsiteY12" fmla="*/ 2685906 h 4749355"/>
              <a:gd name="connsiteX13" fmla="*/ 78433 w 9793787"/>
              <a:gd name="connsiteY13" fmla="*/ 192474 h 4749355"/>
              <a:gd name="connsiteX14" fmla="*/ 650812 w 9793787"/>
              <a:gd name="connsiteY14" fmla="*/ 172339 h 4749355"/>
              <a:gd name="connsiteX15" fmla="*/ 6425816 w 9793787"/>
              <a:gd name="connsiteY15" fmla="*/ 215964 h 4749355"/>
              <a:gd name="connsiteX16" fmla="*/ 9027986 w 9793787"/>
              <a:gd name="connsiteY16" fmla="*/ 176122 h 4749355"/>
              <a:gd name="connsiteX17" fmla="*/ 9530791 w 9793787"/>
              <a:gd name="connsiteY17" fmla="*/ 166219 h 4749355"/>
              <a:gd name="connsiteX0" fmla="*/ 9543478 w 9806474"/>
              <a:gd name="connsiteY0" fmla="*/ 3458 h 4586594"/>
              <a:gd name="connsiteX1" fmla="*/ 9771889 w 9806474"/>
              <a:gd name="connsiteY1" fmla="*/ 99833 h 4586594"/>
              <a:gd name="connsiteX2" fmla="*/ 9779733 w 9806474"/>
              <a:gd name="connsiteY2" fmla="*/ 1857735 h 4586594"/>
              <a:gd name="connsiteX3" fmla="*/ 9772259 w 9806474"/>
              <a:gd name="connsiteY3" fmla="*/ 4161359 h 4586594"/>
              <a:gd name="connsiteX4" fmla="*/ 9260881 w 9806474"/>
              <a:gd name="connsiteY4" fmla="*/ 4182508 h 4586594"/>
              <a:gd name="connsiteX5" fmla="*/ 8478743 w 9806474"/>
              <a:gd name="connsiteY5" fmla="*/ 4204129 h 4586594"/>
              <a:gd name="connsiteX6" fmla="*/ 8094114 w 9806474"/>
              <a:gd name="connsiteY6" fmla="*/ 4209361 h 4586594"/>
              <a:gd name="connsiteX7" fmla="*/ 7294070 w 9806474"/>
              <a:gd name="connsiteY7" fmla="*/ 4586012 h 4586594"/>
              <a:gd name="connsiteX8" fmla="*/ 7464615 w 9806474"/>
              <a:gd name="connsiteY8" fmla="*/ 4205667 h 4586594"/>
              <a:gd name="connsiteX9" fmla="*/ 7274057 w 9806474"/>
              <a:gd name="connsiteY9" fmla="*/ 4213740 h 4586594"/>
              <a:gd name="connsiteX10" fmla="*/ 6046060 w 9806474"/>
              <a:gd name="connsiteY10" fmla="*/ 4246431 h 4586594"/>
              <a:gd name="connsiteX11" fmla="*/ 295638 w 9806474"/>
              <a:gd name="connsiteY11" fmla="*/ 4298453 h 4586594"/>
              <a:gd name="connsiteX12" fmla="*/ 150081 w 9806474"/>
              <a:gd name="connsiteY12" fmla="*/ 2523145 h 4586594"/>
              <a:gd name="connsiteX13" fmla="*/ 66257 w 9806474"/>
              <a:gd name="connsiteY13" fmla="*/ 476529 h 4586594"/>
              <a:gd name="connsiteX14" fmla="*/ 663499 w 9806474"/>
              <a:gd name="connsiteY14" fmla="*/ 9578 h 4586594"/>
              <a:gd name="connsiteX15" fmla="*/ 6438503 w 9806474"/>
              <a:gd name="connsiteY15" fmla="*/ 53203 h 4586594"/>
              <a:gd name="connsiteX16" fmla="*/ 9040673 w 9806474"/>
              <a:gd name="connsiteY16" fmla="*/ 13361 h 4586594"/>
              <a:gd name="connsiteX17" fmla="*/ 9543478 w 9806474"/>
              <a:gd name="connsiteY17" fmla="*/ 3458 h 4586594"/>
              <a:gd name="connsiteX0" fmla="*/ 9502853 w 9765849"/>
              <a:gd name="connsiteY0" fmla="*/ 3458 h 4586594"/>
              <a:gd name="connsiteX1" fmla="*/ 9731264 w 9765849"/>
              <a:gd name="connsiteY1" fmla="*/ 99833 h 4586594"/>
              <a:gd name="connsiteX2" fmla="*/ 9739108 w 9765849"/>
              <a:gd name="connsiteY2" fmla="*/ 1857735 h 4586594"/>
              <a:gd name="connsiteX3" fmla="*/ 9731634 w 9765849"/>
              <a:gd name="connsiteY3" fmla="*/ 4161359 h 4586594"/>
              <a:gd name="connsiteX4" fmla="*/ 9220256 w 9765849"/>
              <a:gd name="connsiteY4" fmla="*/ 4182508 h 4586594"/>
              <a:gd name="connsiteX5" fmla="*/ 8438118 w 9765849"/>
              <a:gd name="connsiteY5" fmla="*/ 4204129 h 4586594"/>
              <a:gd name="connsiteX6" fmla="*/ 8053489 w 9765849"/>
              <a:gd name="connsiteY6" fmla="*/ 4209361 h 4586594"/>
              <a:gd name="connsiteX7" fmla="*/ 7253445 w 9765849"/>
              <a:gd name="connsiteY7" fmla="*/ 4586012 h 4586594"/>
              <a:gd name="connsiteX8" fmla="*/ 7423990 w 9765849"/>
              <a:gd name="connsiteY8" fmla="*/ 4205667 h 4586594"/>
              <a:gd name="connsiteX9" fmla="*/ 7233432 w 9765849"/>
              <a:gd name="connsiteY9" fmla="*/ 4213740 h 4586594"/>
              <a:gd name="connsiteX10" fmla="*/ 6005435 w 9765849"/>
              <a:gd name="connsiteY10" fmla="*/ 4246431 h 4586594"/>
              <a:gd name="connsiteX11" fmla="*/ 255013 w 9765849"/>
              <a:gd name="connsiteY11" fmla="*/ 4298453 h 4586594"/>
              <a:gd name="connsiteX12" fmla="*/ 109456 w 9765849"/>
              <a:gd name="connsiteY12" fmla="*/ 2523145 h 4586594"/>
              <a:gd name="connsiteX13" fmla="*/ 25632 w 9765849"/>
              <a:gd name="connsiteY13" fmla="*/ 476529 h 4586594"/>
              <a:gd name="connsiteX14" fmla="*/ 622874 w 9765849"/>
              <a:gd name="connsiteY14" fmla="*/ 9578 h 4586594"/>
              <a:gd name="connsiteX15" fmla="*/ 6397878 w 9765849"/>
              <a:gd name="connsiteY15" fmla="*/ 53203 h 4586594"/>
              <a:gd name="connsiteX16" fmla="*/ 9000048 w 9765849"/>
              <a:gd name="connsiteY16" fmla="*/ 13361 h 4586594"/>
              <a:gd name="connsiteX17" fmla="*/ 9502853 w 9765849"/>
              <a:gd name="connsiteY17" fmla="*/ 3458 h 4586594"/>
              <a:gd name="connsiteX0" fmla="*/ 9693055 w 9956051"/>
              <a:gd name="connsiteY0" fmla="*/ 3458 h 4586594"/>
              <a:gd name="connsiteX1" fmla="*/ 9921466 w 9956051"/>
              <a:gd name="connsiteY1" fmla="*/ 99833 h 4586594"/>
              <a:gd name="connsiteX2" fmla="*/ 9929310 w 9956051"/>
              <a:gd name="connsiteY2" fmla="*/ 1857735 h 4586594"/>
              <a:gd name="connsiteX3" fmla="*/ 9921836 w 9956051"/>
              <a:gd name="connsiteY3" fmla="*/ 4161359 h 4586594"/>
              <a:gd name="connsiteX4" fmla="*/ 9410458 w 9956051"/>
              <a:gd name="connsiteY4" fmla="*/ 4182508 h 4586594"/>
              <a:gd name="connsiteX5" fmla="*/ 8628320 w 9956051"/>
              <a:gd name="connsiteY5" fmla="*/ 4204129 h 4586594"/>
              <a:gd name="connsiteX6" fmla="*/ 8243691 w 9956051"/>
              <a:gd name="connsiteY6" fmla="*/ 4209361 h 4586594"/>
              <a:gd name="connsiteX7" fmla="*/ 7443647 w 9956051"/>
              <a:gd name="connsiteY7" fmla="*/ 4586012 h 4586594"/>
              <a:gd name="connsiteX8" fmla="*/ 7614192 w 9956051"/>
              <a:gd name="connsiteY8" fmla="*/ 4205667 h 4586594"/>
              <a:gd name="connsiteX9" fmla="*/ 7423634 w 9956051"/>
              <a:gd name="connsiteY9" fmla="*/ 4213740 h 4586594"/>
              <a:gd name="connsiteX10" fmla="*/ 6195637 w 9956051"/>
              <a:gd name="connsiteY10" fmla="*/ 4246431 h 4586594"/>
              <a:gd name="connsiteX11" fmla="*/ 445215 w 9956051"/>
              <a:gd name="connsiteY11" fmla="*/ 4298453 h 4586594"/>
              <a:gd name="connsiteX12" fmla="*/ 299658 w 9956051"/>
              <a:gd name="connsiteY12" fmla="*/ 2523145 h 4586594"/>
              <a:gd name="connsiteX13" fmla="*/ 215834 w 9956051"/>
              <a:gd name="connsiteY13" fmla="*/ 476529 h 4586594"/>
              <a:gd name="connsiteX14" fmla="*/ 399481 w 9956051"/>
              <a:gd name="connsiteY14" fmla="*/ 16797 h 4586594"/>
              <a:gd name="connsiteX15" fmla="*/ 6588080 w 9956051"/>
              <a:gd name="connsiteY15" fmla="*/ 53203 h 4586594"/>
              <a:gd name="connsiteX16" fmla="*/ 9190250 w 9956051"/>
              <a:gd name="connsiteY16" fmla="*/ 13361 h 4586594"/>
              <a:gd name="connsiteX17" fmla="*/ 9693055 w 9956051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511995 w 9774991"/>
              <a:gd name="connsiteY0" fmla="*/ 3458 h 4586594"/>
              <a:gd name="connsiteX1" fmla="*/ 9740406 w 9774991"/>
              <a:gd name="connsiteY1" fmla="*/ 99833 h 4586594"/>
              <a:gd name="connsiteX2" fmla="*/ 9748250 w 9774991"/>
              <a:gd name="connsiteY2" fmla="*/ 1857735 h 4586594"/>
              <a:gd name="connsiteX3" fmla="*/ 9740776 w 9774991"/>
              <a:gd name="connsiteY3" fmla="*/ 4161359 h 4586594"/>
              <a:gd name="connsiteX4" fmla="*/ 9229398 w 9774991"/>
              <a:gd name="connsiteY4" fmla="*/ 4182508 h 4586594"/>
              <a:gd name="connsiteX5" fmla="*/ 8447260 w 9774991"/>
              <a:gd name="connsiteY5" fmla="*/ 4204129 h 4586594"/>
              <a:gd name="connsiteX6" fmla="*/ 8062631 w 9774991"/>
              <a:gd name="connsiteY6" fmla="*/ 4209361 h 4586594"/>
              <a:gd name="connsiteX7" fmla="*/ 7262587 w 9774991"/>
              <a:gd name="connsiteY7" fmla="*/ 4586012 h 4586594"/>
              <a:gd name="connsiteX8" fmla="*/ 7433132 w 9774991"/>
              <a:gd name="connsiteY8" fmla="*/ 4205667 h 4586594"/>
              <a:gd name="connsiteX9" fmla="*/ 7242574 w 9774991"/>
              <a:gd name="connsiteY9" fmla="*/ 4213740 h 4586594"/>
              <a:gd name="connsiteX10" fmla="*/ 6014577 w 9774991"/>
              <a:gd name="connsiteY10" fmla="*/ 4246431 h 4586594"/>
              <a:gd name="connsiteX11" fmla="*/ 264155 w 9774991"/>
              <a:gd name="connsiteY11" fmla="*/ 4298453 h 4586594"/>
              <a:gd name="connsiteX12" fmla="*/ 118598 w 9774991"/>
              <a:gd name="connsiteY12" fmla="*/ 2523145 h 4586594"/>
              <a:gd name="connsiteX13" fmla="*/ 34774 w 9774991"/>
              <a:gd name="connsiteY13" fmla="*/ 476529 h 4586594"/>
              <a:gd name="connsiteX14" fmla="*/ 187098 w 9774991"/>
              <a:gd name="connsiteY14" fmla="*/ 93555 h 4586594"/>
              <a:gd name="connsiteX15" fmla="*/ 6407020 w 9774991"/>
              <a:gd name="connsiteY15" fmla="*/ 53203 h 4586594"/>
              <a:gd name="connsiteX16" fmla="*/ 9009190 w 9774991"/>
              <a:gd name="connsiteY16" fmla="*/ 13361 h 4586594"/>
              <a:gd name="connsiteX17" fmla="*/ 9511995 w 9774991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77082 w 9745053"/>
              <a:gd name="connsiteY15" fmla="*/ 53203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87207 w 9745053"/>
              <a:gd name="connsiteY15" fmla="*/ 9477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1430 w 9744426"/>
              <a:gd name="connsiteY0" fmla="*/ 3458 h 4586594"/>
              <a:gd name="connsiteX1" fmla="*/ 9709841 w 9744426"/>
              <a:gd name="connsiteY1" fmla="*/ 99833 h 4586594"/>
              <a:gd name="connsiteX2" fmla="*/ 9717685 w 9744426"/>
              <a:gd name="connsiteY2" fmla="*/ 1857735 h 4586594"/>
              <a:gd name="connsiteX3" fmla="*/ 9710211 w 9744426"/>
              <a:gd name="connsiteY3" fmla="*/ 4161359 h 4586594"/>
              <a:gd name="connsiteX4" fmla="*/ 9198833 w 9744426"/>
              <a:gd name="connsiteY4" fmla="*/ 4182508 h 4586594"/>
              <a:gd name="connsiteX5" fmla="*/ 8416695 w 9744426"/>
              <a:gd name="connsiteY5" fmla="*/ 4204129 h 4586594"/>
              <a:gd name="connsiteX6" fmla="*/ 8032066 w 9744426"/>
              <a:gd name="connsiteY6" fmla="*/ 4209361 h 4586594"/>
              <a:gd name="connsiteX7" fmla="*/ 7232022 w 9744426"/>
              <a:gd name="connsiteY7" fmla="*/ 4586012 h 4586594"/>
              <a:gd name="connsiteX8" fmla="*/ 7402567 w 9744426"/>
              <a:gd name="connsiteY8" fmla="*/ 4205667 h 4586594"/>
              <a:gd name="connsiteX9" fmla="*/ 7212009 w 9744426"/>
              <a:gd name="connsiteY9" fmla="*/ 4213740 h 4586594"/>
              <a:gd name="connsiteX10" fmla="*/ 5984012 w 9744426"/>
              <a:gd name="connsiteY10" fmla="*/ 4246431 h 4586594"/>
              <a:gd name="connsiteX11" fmla="*/ 233590 w 9744426"/>
              <a:gd name="connsiteY11" fmla="*/ 4298453 h 4586594"/>
              <a:gd name="connsiteX12" fmla="*/ 88033 w 9744426"/>
              <a:gd name="connsiteY12" fmla="*/ 2523145 h 4586594"/>
              <a:gd name="connsiteX13" fmla="*/ 5158 w 9744426"/>
              <a:gd name="connsiteY13" fmla="*/ 530948 h 4586594"/>
              <a:gd name="connsiteX14" fmla="*/ 156533 w 9744426"/>
              <a:gd name="connsiteY14" fmla="*/ 93555 h 4586594"/>
              <a:gd name="connsiteX15" fmla="*/ 6386580 w 9744426"/>
              <a:gd name="connsiteY15" fmla="*/ 9477 h 4586594"/>
              <a:gd name="connsiteX16" fmla="*/ 8978625 w 9744426"/>
              <a:gd name="connsiteY16" fmla="*/ 13361 h 4586594"/>
              <a:gd name="connsiteX17" fmla="*/ 9481430 w 9744426"/>
              <a:gd name="connsiteY17" fmla="*/ 3458 h 4586594"/>
              <a:gd name="connsiteX0" fmla="*/ 9481117 w 9744113"/>
              <a:gd name="connsiteY0" fmla="*/ 3458 h 4586594"/>
              <a:gd name="connsiteX1" fmla="*/ 9709528 w 9744113"/>
              <a:gd name="connsiteY1" fmla="*/ 99833 h 4586594"/>
              <a:gd name="connsiteX2" fmla="*/ 9717372 w 9744113"/>
              <a:gd name="connsiteY2" fmla="*/ 1857735 h 4586594"/>
              <a:gd name="connsiteX3" fmla="*/ 9709898 w 9744113"/>
              <a:gd name="connsiteY3" fmla="*/ 4161359 h 4586594"/>
              <a:gd name="connsiteX4" fmla="*/ 9198520 w 9744113"/>
              <a:gd name="connsiteY4" fmla="*/ 4182508 h 4586594"/>
              <a:gd name="connsiteX5" fmla="*/ 8416382 w 9744113"/>
              <a:gd name="connsiteY5" fmla="*/ 4204129 h 4586594"/>
              <a:gd name="connsiteX6" fmla="*/ 8031753 w 9744113"/>
              <a:gd name="connsiteY6" fmla="*/ 4209361 h 4586594"/>
              <a:gd name="connsiteX7" fmla="*/ 7231709 w 9744113"/>
              <a:gd name="connsiteY7" fmla="*/ 4586012 h 4586594"/>
              <a:gd name="connsiteX8" fmla="*/ 7402254 w 9744113"/>
              <a:gd name="connsiteY8" fmla="*/ 4205667 h 4586594"/>
              <a:gd name="connsiteX9" fmla="*/ 7211696 w 9744113"/>
              <a:gd name="connsiteY9" fmla="*/ 4213740 h 4586594"/>
              <a:gd name="connsiteX10" fmla="*/ 5983699 w 9744113"/>
              <a:gd name="connsiteY10" fmla="*/ 4246431 h 4586594"/>
              <a:gd name="connsiteX11" fmla="*/ 233277 w 9744113"/>
              <a:gd name="connsiteY11" fmla="*/ 4298453 h 4586594"/>
              <a:gd name="connsiteX12" fmla="*/ 87720 w 9744113"/>
              <a:gd name="connsiteY12" fmla="*/ 2523145 h 4586594"/>
              <a:gd name="connsiteX13" fmla="*/ 4845 w 9744113"/>
              <a:gd name="connsiteY13" fmla="*/ 530948 h 4586594"/>
              <a:gd name="connsiteX14" fmla="*/ 156980 w 9744113"/>
              <a:gd name="connsiteY14" fmla="*/ 137092 h 4586594"/>
              <a:gd name="connsiteX15" fmla="*/ 6386267 w 9744113"/>
              <a:gd name="connsiteY15" fmla="*/ 9477 h 4586594"/>
              <a:gd name="connsiteX16" fmla="*/ 8978312 w 9744113"/>
              <a:gd name="connsiteY16" fmla="*/ 13361 h 4586594"/>
              <a:gd name="connsiteX17" fmla="*/ 9481117 w 9744113"/>
              <a:gd name="connsiteY17" fmla="*/ 3458 h 4586594"/>
              <a:gd name="connsiteX0" fmla="*/ 9477408 w 9740404"/>
              <a:gd name="connsiteY0" fmla="*/ 3458 h 4586594"/>
              <a:gd name="connsiteX1" fmla="*/ 9705819 w 9740404"/>
              <a:gd name="connsiteY1" fmla="*/ 99833 h 4586594"/>
              <a:gd name="connsiteX2" fmla="*/ 9713663 w 9740404"/>
              <a:gd name="connsiteY2" fmla="*/ 1857735 h 4586594"/>
              <a:gd name="connsiteX3" fmla="*/ 9706189 w 9740404"/>
              <a:gd name="connsiteY3" fmla="*/ 4161359 h 4586594"/>
              <a:gd name="connsiteX4" fmla="*/ 9194811 w 9740404"/>
              <a:gd name="connsiteY4" fmla="*/ 4182508 h 4586594"/>
              <a:gd name="connsiteX5" fmla="*/ 8412673 w 9740404"/>
              <a:gd name="connsiteY5" fmla="*/ 4204129 h 4586594"/>
              <a:gd name="connsiteX6" fmla="*/ 8028044 w 9740404"/>
              <a:gd name="connsiteY6" fmla="*/ 4209361 h 4586594"/>
              <a:gd name="connsiteX7" fmla="*/ 7228000 w 9740404"/>
              <a:gd name="connsiteY7" fmla="*/ 4586012 h 4586594"/>
              <a:gd name="connsiteX8" fmla="*/ 7398545 w 9740404"/>
              <a:gd name="connsiteY8" fmla="*/ 4205667 h 4586594"/>
              <a:gd name="connsiteX9" fmla="*/ 7207987 w 9740404"/>
              <a:gd name="connsiteY9" fmla="*/ 4213740 h 4586594"/>
              <a:gd name="connsiteX10" fmla="*/ 5979990 w 9740404"/>
              <a:gd name="connsiteY10" fmla="*/ 4246431 h 4586594"/>
              <a:gd name="connsiteX11" fmla="*/ 229568 w 9740404"/>
              <a:gd name="connsiteY11" fmla="*/ 4298453 h 4586594"/>
              <a:gd name="connsiteX12" fmla="*/ 84011 w 9740404"/>
              <a:gd name="connsiteY12" fmla="*/ 2523145 h 4586594"/>
              <a:gd name="connsiteX13" fmla="*/ 1136 w 9740404"/>
              <a:gd name="connsiteY13" fmla="*/ 530948 h 4586594"/>
              <a:gd name="connsiteX14" fmla="*/ 153271 w 9740404"/>
              <a:gd name="connsiteY14" fmla="*/ 137092 h 4586594"/>
              <a:gd name="connsiteX15" fmla="*/ 6382558 w 9740404"/>
              <a:gd name="connsiteY15" fmla="*/ 9477 h 4586594"/>
              <a:gd name="connsiteX16" fmla="*/ 8974603 w 9740404"/>
              <a:gd name="connsiteY16" fmla="*/ 13361 h 4586594"/>
              <a:gd name="connsiteX17" fmla="*/ 9477408 w 9740404"/>
              <a:gd name="connsiteY17" fmla="*/ 3458 h 4586594"/>
              <a:gd name="connsiteX0" fmla="*/ 9486740 w 9749736"/>
              <a:gd name="connsiteY0" fmla="*/ 3458 h 4586594"/>
              <a:gd name="connsiteX1" fmla="*/ 9715151 w 9749736"/>
              <a:gd name="connsiteY1" fmla="*/ 99833 h 4586594"/>
              <a:gd name="connsiteX2" fmla="*/ 9722995 w 9749736"/>
              <a:gd name="connsiteY2" fmla="*/ 1857735 h 4586594"/>
              <a:gd name="connsiteX3" fmla="*/ 9715521 w 9749736"/>
              <a:gd name="connsiteY3" fmla="*/ 4161359 h 4586594"/>
              <a:gd name="connsiteX4" fmla="*/ 9204143 w 9749736"/>
              <a:gd name="connsiteY4" fmla="*/ 4182508 h 4586594"/>
              <a:gd name="connsiteX5" fmla="*/ 8422005 w 9749736"/>
              <a:gd name="connsiteY5" fmla="*/ 4204129 h 4586594"/>
              <a:gd name="connsiteX6" fmla="*/ 8037376 w 9749736"/>
              <a:gd name="connsiteY6" fmla="*/ 4209361 h 4586594"/>
              <a:gd name="connsiteX7" fmla="*/ 7237332 w 9749736"/>
              <a:gd name="connsiteY7" fmla="*/ 4586012 h 4586594"/>
              <a:gd name="connsiteX8" fmla="*/ 7407877 w 9749736"/>
              <a:gd name="connsiteY8" fmla="*/ 4205667 h 4586594"/>
              <a:gd name="connsiteX9" fmla="*/ 7217319 w 9749736"/>
              <a:gd name="connsiteY9" fmla="*/ 4213740 h 4586594"/>
              <a:gd name="connsiteX10" fmla="*/ 5989322 w 9749736"/>
              <a:gd name="connsiteY10" fmla="*/ 4246431 h 4586594"/>
              <a:gd name="connsiteX11" fmla="*/ 238900 w 9749736"/>
              <a:gd name="connsiteY11" fmla="*/ 4298453 h 4586594"/>
              <a:gd name="connsiteX12" fmla="*/ 93343 w 9749736"/>
              <a:gd name="connsiteY12" fmla="*/ 2523145 h 4586594"/>
              <a:gd name="connsiteX13" fmla="*/ 10468 w 9749736"/>
              <a:gd name="connsiteY13" fmla="*/ 530948 h 4586594"/>
              <a:gd name="connsiteX14" fmla="*/ 97489 w 9749736"/>
              <a:gd name="connsiteY14" fmla="*/ 149115 h 4586594"/>
              <a:gd name="connsiteX15" fmla="*/ 6391890 w 9749736"/>
              <a:gd name="connsiteY15" fmla="*/ 9477 h 4586594"/>
              <a:gd name="connsiteX16" fmla="*/ 8983935 w 9749736"/>
              <a:gd name="connsiteY16" fmla="*/ 13361 h 4586594"/>
              <a:gd name="connsiteX17" fmla="*/ 9486740 w 9749736"/>
              <a:gd name="connsiteY17" fmla="*/ 3458 h 4586594"/>
              <a:gd name="connsiteX0" fmla="*/ 9486740 w 9793439"/>
              <a:gd name="connsiteY0" fmla="*/ 75473 h 4658609"/>
              <a:gd name="connsiteX1" fmla="*/ 9715151 w 9793439"/>
              <a:gd name="connsiteY1" fmla="*/ 171848 h 4658609"/>
              <a:gd name="connsiteX2" fmla="*/ 9779506 w 9793439"/>
              <a:gd name="connsiteY2" fmla="*/ 2048524 h 4658609"/>
              <a:gd name="connsiteX3" fmla="*/ 9715521 w 9793439"/>
              <a:gd name="connsiteY3" fmla="*/ 4233374 h 4658609"/>
              <a:gd name="connsiteX4" fmla="*/ 9204143 w 9793439"/>
              <a:gd name="connsiteY4" fmla="*/ 4254523 h 4658609"/>
              <a:gd name="connsiteX5" fmla="*/ 8422005 w 9793439"/>
              <a:gd name="connsiteY5" fmla="*/ 4276144 h 4658609"/>
              <a:gd name="connsiteX6" fmla="*/ 8037376 w 9793439"/>
              <a:gd name="connsiteY6" fmla="*/ 4281376 h 4658609"/>
              <a:gd name="connsiteX7" fmla="*/ 7237332 w 9793439"/>
              <a:gd name="connsiteY7" fmla="*/ 4658027 h 4658609"/>
              <a:gd name="connsiteX8" fmla="*/ 7407877 w 9793439"/>
              <a:gd name="connsiteY8" fmla="*/ 4277682 h 4658609"/>
              <a:gd name="connsiteX9" fmla="*/ 7217319 w 9793439"/>
              <a:gd name="connsiteY9" fmla="*/ 4285755 h 4658609"/>
              <a:gd name="connsiteX10" fmla="*/ 5989322 w 9793439"/>
              <a:gd name="connsiteY10" fmla="*/ 4318446 h 4658609"/>
              <a:gd name="connsiteX11" fmla="*/ 238900 w 9793439"/>
              <a:gd name="connsiteY11" fmla="*/ 4370468 h 4658609"/>
              <a:gd name="connsiteX12" fmla="*/ 93343 w 9793439"/>
              <a:gd name="connsiteY12" fmla="*/ 2595160 h 4658609"/>
              <a:gd name="connsiteX13" fmla="*/ 10468 w 9793439"/>
              <a:gd name="connsiteY13" fmla="*/ 602963 h 4658609"/>
              <a:gd name="connsiteX14" fmla="*/ 97489 w 9793439"/>
              <a:gd name="connsiteY14" fmla="*/ 221130 h 4658609"/>
              <a:gd name="connsiteX15" fmla="*/ 6391890 w 9793439"/>
              <a:gd name="connsiteY15" fmla="*/ 81492 h 4658609"/>
              <a:gd name="connsiteX16" fmla="*/ 8983935 w 9793439"/>
              <a:gd name="connsiteY16" fmla="*/ 85376 h 4658609"/>
              <a:gd name="connsiteX17" fmla="*/ 9486740 w 9793439"/>
              <a:gd name="connsiteY17" fmla="*/ 75473 h 4658609"/>
              <a:gd name="connsiteX0" fmla="*/ 9486740 w 9792089"/>
              <a:gd name="connsiteY0" fmla="*/ 3458 h 4586594"/>
              <a:gd name="connsiteX1" fmla="*/ 9715151 w 9792089"/>
              <a:gd name="connsiteY1" fmla="*/ 99833 h 4586594"/>
              <a:gd name="connsiteX2" fmla="*/ 9779506 w 9792089"/>
              <a:gd name="connsiteY2" fmla="*/ 1976509 h 4586594"/>
              <a:gd name="connsiteX3" fmla="*/ 9715521 w 9792089"/>
              <a:gd name="connsiteY3" fmla="*/ 4161359 h 4586594"/>
              <a:gd name="connsiteX4" fmla="*/ 9204143 w 9792089"/>
              <a:gd name="connsiteY4" fmla="*/ 4182508 h 4586594"/>
              <a:gd name="connsiteX5" fmla="*/ 8422005 w 9792089"/>
              <a:gd name="connsiteY5" fmla="*/ 4204129 h 4586594"/>
              <a:gd name="connsiteX6" fmla="*/ 8037376 w 9792089"/>
              <a:gd name="connsiteY6" fmla="*/ 4209361 h 4586594"/>
              <a:gd name="connsiteX7" fmla="*/ 7237332 w 9792089"/>
              <a:gd name="connsiteY7" fmla="*/ 4586012 h 4586594"/>
              <a:gd name="connsiteX8" fmla="*/ 7407877 w 9792089"/>
              <a:gd name="connsiteY8" fmla="*/ 4205667 h 4586594"/>
              <a:gd name="connsiteX9" fmla="*/ 7217319 w 9792089"/>
              <a:gd name="connsiteY9" fmla="*/ 4213740 h 4586594"/>
              <a:gd name="connsiteX10" fmla="*/ 5989322 w 9792089"/>
              <a:gd name="connsiteY10" fmla="*/ 4246431 h 4586594"/>
              <a:gd name="connsiteX11" fmla="*/ 238900 w 9792089"/>
              <a:gd name="connsiteY11" fmla="*/ 4298453 h 4586594"/>
              <a:gd name="connsiteX12" fmla="*/ 93343 w 9792089"/>
              <a:gd name="connsiteY12" fmla="*/ 2523145 h 4586594"/>
              <a:gd name="connsiteX13" fmla="*/ 10468 w 9792089"/>
              <a:gd name="connsiteY13" fmla="*/ 530948 h 4586594"/>
              <a:gd name="connsiteX14" fmla="*/ 97489 w 9792089"/>
              <a:gd name="connsiteY14" fmla="*/ 149115 h 4586594"/>
              <a:gd name="connsiteX15" fmla="*/ 6391890 w 9792089"/>
              <a:gd name="connsiteY15" fmla="*/ 9477 h 4586594"/>
              <a:gd name="connsiteX16" fmla="*/ 8983935 w 9792089"/>
              <a:gd name="connsiteY16" fmla="*/ 13361 h 4586594"/>
              <a:gd name="connsiteX17" fmla="*/ 9486740 w 9792089"/>
              <a:gd name="connsiteY17" fmla="*/ 3458 h 45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92089" h="4586594">
                <a:moveTo>
                  <a:pt x="9486740" y="3458"/>
                </a:moveTo>
                <a:cubicBezTo>
                  <a:pt x="9608609" y="17870"/>
                  <a:pt x="9702239" y="-44549"/>
                  <a:pt x="9715151" y="99833"/>
                </a:cubicBezTo>
                <a:cubicBezTo>
                  <a:pt x="9744763" y="430954"/>
                  <a:pt x="9820064" y="1179006"/>
                  <a:pt x="9779506" y="1976509"/>
                </a:cubicBezTo>
                <a:cubicBezTo>
                  <a:pt x="9821453" y="2872786"/>
                  <a:pt x="9747762" y="4009775"/>
                  <a:pt x="9715521" y="4161359"/>
                </a:cubicBezTo>
                <a:cubicBezTo>
                  <a:pt x="9446860" y="4212001"/>
                  <a:pt x="9419729" y="4175380"/>
                  <a:pt x="9204143" y="4182508"/>
                </a:cubicBezTo>
                <a:lnTo>
                  <a:pt x="8422005" y="4204129"/>
                </a:lnTo>
                <a:lnTo>
                  <a:pt x="8037376" y="4209361"/>
                </a:lnTo>
                <a:cubicBezTo>
                  <a:pt x="7952820" y="4216563"/>
                  <a:pt x="7868491" y="4404455"/>
                  <a:pt x="7237332" y="4586012"/>
                </a:cubicBezTo>
                <a:cubicBezTo>
                  <a:pt x="7212892" y="4601135"/>
                  <a:pt x="7434449" y="4317853"/>
                  <a:pt x="7407877" y="4205667"/>
                </a:cubicBezTo>
                <a:lnTo>
                  <a:pt x="7217319" y="4213740"/>
                </a:lnTo>
                <a:lnTo>
                  <a:pt x="5989322" y="4246431"/>
                </a:lnTo>
                <a:cubicBezTo>
                  <a:pt x="4635231" y="4269266"/>
                  <a:pt x="2061843" y="4343979"/>
                  <a:pt x="238900" y="4298453"/>
                </a:cubicBezTo>
                <a:cubicBezTo>
                  <a:pt x="67346" y="4318795"/>
                  <a:pt x="106883" y="4077771"/>
                  <a:pt x="93343" y="2523145"/>
                </a:cubicBezTo>
                <a:cubicBezTo>
                  <a:pt x="78840" y="1882752"/>
                  <a:pt x="9777" y="926620"/>
                  <a:pt x="10468" y="530948"/>
                </a:cubicBezTo>
                <a:cubicBezTo>
                  <a:pt x="11159" y="135276"/>
                  <a:pt x="-45388" y="172775"/>
                  <a:pt x="97489" y="149115"/>
                </a:cubicBezTo>
                <a:cubicBezTo>
                  <a:pt x="1625900" y="105255"/>
                  <a:pt x="4329024" y="-2658"/>
                  <a:pt x="6391890" y="9477"/>
                </a:cubicBezTo>
                <a:lnTo>
                  <a:pt x="8983935" y="13361"/>
                </a:lnTo>
                <a:cubicBezTo>
                  <a:pt x="9151710" y="25102"/>
                  <a:pt x="9364871" y="-10954"/>
                  <a:pt x="9486740" y="3458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9E72EC-1178-47C7-A287-A05A6D497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1390656" y="1015766"/>
            <a:ext cx="9361145" cy="4365520"/>
          </a:xfrm>
          <a:custGeom>
            <a:avLst/>
            <a:gdLst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405213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3171"/>
              <a:gd name="connsiteX1" fmla="*/ 9719033 w 9735159"/>
              <a:gd name="connsiteY1" fmla="*/ 122134 h 4583171"/>
              <a:gd name="connsiteX2" fmla="*/ 9675361 w 9735159"/>
              <a:gd name="connsiteY2" fmla="*/ 1854278 h 4583171"/>
              <a:gd name="connsiteX3" fmla="*/ 9667887 w 9735159"/>
              <a:gd name="connsiteY3" fmla="*/ 4129680 h 4583171"/>
              <a:gd name="connsiteX4" fmla="*/ 9156509 w 9735159"/>
              <a:gd name="connsiteY4" fmla="*/ 4179051 h 4583171"/>
              <a:gd name="connsiteX5" fmla="*/ 8374371 w 9735159"/>
              <a:gd name="connsiteY5" fmla="*/ 4200672 h 4583171"/>
              <a:gd name="connsiteX6" fmla="*/ 7989742 w 9735159"/>
              <a:gd name="connsiteY6" fmla="*/ 4205904 h 4583171"/>
              <a:gd name="connsiteX7" fmla="*/ 7685624 w 9735159"/>
              <a:gd name="connsiteY7" fmla="*/ 4466489 h 4583171"/>
              <a:gd name="connsiteX8" fmla="*/ 7189698 w 9735159"/>
              <a:gd name="connsiteY8" fmla="*/ 4582555 h 4583171"/>
              <a:gd name="connsiteX9" fmla="*/ 7423142 w 9735159"/>
              <a:gd name="connsiteY9" fmla="*/ 4218401 h 4583171"/>
              <a:gd name="connsiteX10" fmla="*/ 7322085 w 9735159"/>
              <a:gd name="connsiteY10" fmla="*/ 4198994 h 4583171"/>
              <a:gd name="connsiteX11" fmla="*/ 5976239 w 9735159"/>
              <a:gd name="connsiteY11" fmla="*/ 4198994 h 4583171"/>
              <a:gd name="connsiteX12" fmla="*/ 5703149 w 9735159"/>
              <a:gd name="connsiteY12" fmla="*/ 4203217 h 4583171"/>
              <a:gd name="connsiteX13" fmla="*/ 204518 w 9735159"/>
              <a:gd name="connsiteY13" fmla="*/ 4241988 h 4583171"/>
              <a:gd name="connsiteX14" fmla="*/ 45709 w 9735159"/>
              <a:gd name="connsiteY14" fmla="*/ 2519688 h 4583171"/>
              <a:gd name="connsiteX15" fmla="*/ 0 w 9735159"/>
              <a:gd name="connsiteY15" fmla="*/ 105770 h 4583171"/>
              <a:gd name="connsiteX16" fmla="*/ 6334131 w 9735159"/>
              <a:gd name="connsiteY16" fmla="*/ 49746 h 4583171"/>
              <a:gd name="connsiteX17" fmla="*/ 8936301 w 9735159"/>
              <a:gd name="connsiteY17" fmla="*/ 9904 h 4583171"/>
              <a:gd name="connsiteX18" fmla="*/ 9439106 w 9735159"/>
              <a:gd name="connsiteY18" fmla="*/ 1 h 4583171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23142 w 9735159"/>
              <a:gd name="connsiteY9" fmla="*/ 4218401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169685 w 9735159"/>
              <a:gd name="connsiteY10" fmla="*/ 4210283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29680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78"/>
              <a:gd name="connsiteX1" fmla="*/ 9719033 w 9735159"/>
              <a:gd name="connsiteY1" fmla="*/ 122134 h 4583178"/>
              <a:gd name="connsiteX2" fmla="*/ 9675361 w 9735159"/>
              <a:gd name="connsiteY2" fmla="*/ 1854278 h 4583178"/>
              <a:gd name="connsiteX3" fmla="*/ 9667887 w 9735159"/>
              <a:gd name="connsiteY3" fmla="*/ 4157902 h 4583178"/>
              <a:gd name="connsiteX4" fmla="*/ 9156509 w 9735159"/>
              <a:gd name="connsiteY4" fmla="*/ 4179051 h 4583178"/>
              <a:gd name="connsiteX5" fmla="*/ 8374371 w 9735159"/>
              <a:gd name="connsiteY5" fmla="*/ 4200672 h 4583178"/>
              <a:gd name="connsiteX6" fmla="*/ 7989742 w 9735159"/>
              <a:gd name="connsiteY6" fmla="*/ 4205904 h 4583178"/>
              <a:gd name="connsiteX7" fmla="*/ 7189698 w 9735159"/>
              <a:gd name="connsiteY7" fmla="*/ 4582555 h 4583178"/>
              <a:gd name="connsiteX8" fmla="*/ 7389118 w 9735159"/>
              <a:gd name="connsiteY8" fmla="*/ 4221461 h 4583178"/>
              <a:gd name="connsiteX9" fmla="*/ 7169685 w 9735159"/>
              <a:gd name="connsiteY9" fmla="*/ 4210283 h 4583178"/>
              <a:gd name="connsiteX10" fmla="*/ 5703149 w 9735159"/>
              <a:gd name="connsiteY10" fmla="*/ 4203217 h 4583178"/>
              <a:gd name="connsiteX11" fmla="*/ 204518 w 9735159"/>
              <a:gd name="connsiteY11" fmla="*/ 4241988 h 4583178"/>
              <a:gd name="connsiteX12" fmla="*/ 45709 w 9735159"/>
              <a:gd name="connsiteY12" fmla="*/ 2519688 h 4583178"/>
              <a:gd name="connsiteX13" fmla="*/ 0 w 9735159"/>
              <a:gd name="connsiteY13" fmla="*/ 105770 h 4583178"/>
              <a:gd name="connsiteX14" fmla="*/ 6334131 w 9735159"/>
              <a:gd name="connsiteY14" fmla="*/ 49746 h 4583178"/>
              <a:gd name="connsiteX15" fmla="*/ 8936301 w 9735159"/>
              <a:gd name="connsiteY15" fmla="*/ 9904 h 4583178"/>
              <a:gd name="connsiteX16" fmla="*/ 9439106 w 9735159"/>
              <a:gd name="connsiteY16" fmla="*/ 1 h 4583178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204518 w 9702102"/>
              <a:gd name="connsiteY11" fmla="*/ 4245444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941688 w 9702102"/>
              <a:gd name="connsiteY10" fmla="*/ 4246430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52358 w 9715354"/>
              <a:gd name="connsiteY0" fmla="*/ 3457 h 4586634"/>
              <a:gd name="connsiteX1" fmla="*/ 9680769 w 9715354"/>
              <a:gd name="connsiteY1" fmla="*/ 99832 h 4586634"/>
              <a:gd name="connsiteX2" fmla="*/ 9688613 w 9715354"/>
              <a:gd name="connsiteY2" fmla="*/ 1857734 h 4586634"/>
              <a:gd name="connsiteX3" fmla="*/ 9681139 w 9715354"/>
              <a:gd name="connsiteY3" fmla="*/ 4161358 h 4586634"/>
              <a:gd name="connsiteX4" fmla="*/ 9169761 w 9715354"/>
              <a:gd name="connsiteY4" fmla="*/ 4182507 h 4586634"/>
              <a:gd name="connsiteX5" fmla="*/ 8387623 w 9715354"/>
              <a:gd name="connsiteY5" fmla="*/ 4204128 h 4586634"/>
              <a:gd name="connsiteX6" fmla="*/ 8002994 w 9715354"/>
              <a:gd name="connsiteY6" fmla="*/ 4209360 h 4586634"/>
              <a:gd name="connsiteX7" fmla="*/ 7202950 w 9715354"/>
              <a:gd name="connsiteY7" fmla="*/ 4586011 h 4586634"/>
              <a:gd name="connsiteX8" fmla="*/ 7402370 w 9715354"/>
              <a:gd name="connsiteY8" fmla="*/ 4224917 h 4586634"/>
              <a:gd name="connsiteX9" fmla="*/ 7182937 w 9715354"/>
              <a:gd name="connsiteY9" fmla="*/ 4213739 h 4586634"/>
              <a:gd name="connsiteX10" fmla="*/ 5954940 w 9715354"/>
              <a:gd name="connsiteY10" fmla="*/ 4246430 h 4586634"/>
              <a:gd name="connsiteX11" fmla="*/ 204518 w 9715354"/>
              <a:gd name="connsiteY11" fmla="*/ 4298452 h 4586634"/>
              <a:gd name="connsiteX12" fmla="*/ 58961 w 9715354"/>
              <a:gd name="connsiteY12" fmla="*/ 2523144 h 4586634"/>
              <a:gd name="connsiteX13" fmla="*/ 0 w 9715354"/>
              <a:gd name="connsiteY13" fmla="*/ 29712 h 4586634"/>
              <a:gd name="connsiteX14" fmla="*/ 6347383 w 9715354"/>
              <a:gd name="connsiteY14" fmla="*/ 53202 h 4586634"/>
              <a:gd name="connsiteX15" fmla="*/ 8949553 w 9715354"/>
              <a:gd name="connsiteY15" fmla="*/ 13360 h 4586634"/>
              <a:gd name="connsiteX16" fmla="*/ 9452358 w 9715354"/>
              <a:gd name="connsiteY16" fmla="*/ 3457 h 4586634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530791 w 9793787"/>
              <a:gd name="connsiteY0" fmla="*/ 166219 h 4749355"/>
              <a:gd name="connsiteX1" fmla="*/ 9759202 w 9793787"/>
              <a:gd name="connsiteY1" fmla="*/ 262594 h 4749355"/>
              <a:gd name="connsiteX2" fmla="*/ 9767046 w 9793787"/>
              <a:gd name="connsiteY2" fmla="*/ 2020496 h 4749355"/>
              <a:gd name="connsiteX3" fmla="*/ 9759572 w 9793787"/>
              <a:gd name="connsiteY3" fmla="*/ 4324120 h 4749355"/>
              <a:gd name="connsiteX4" fmla="*/ 9248194 w 9793787"/>
              <a:gd name="connsiteY4" fmla="*/ 4345269 h 4749355"/>
              <a:gd name="connsiteX5" fmla="*/ 8466056 w 9793787"/>
              <a:gd name="connsiteY5" fmla="*/ 4366890 h 4749355"/>
              <a:gd name="connsiteX6" fmla="*/ 8081427 w 9793787"/>
              <a:gd name="connsiteY6" fmla="*/ 4372122 h 4749355"/>
              <a:gd name="connsiteX7" fmla="*/ 7281383 w 9793787"/>
              <a:gd name="connsiteY7" fmla="*/ 4748773 h 4749355"/>
              <a:gd name="connsiteX8" fmla="*/ 7451928 w 9793787"/>
              <a:gd name="connsiteY8" fmla="*/ 4368428 h 4749355"/>
              <a:gd name="connsiteX9" fmla="*/ 7261370 w 9793787"/>
              <a:gd name="connsiteY9" fmla="*/ 4376501 h 4749355"/>
              <a:gd name="connsiteX10" fmla="*/ 6033373 w 9793787"/>
              <a:gd name="connsiteY10" fmla="*/ 4409192 h 4749355"/>
              <a:gd name="connsiteX11" fmla="*/ 282951 w 9793787"/>
              <a:gd name="connsiteY11" fmla="*/ 4461214 h 4749355"/>
              <a:gd name="connsiteX12" fmla="*/ 137394 w 9793787"/>
              <a:gd name="connsiteY12" fmla="*/ 2685906 h 4749355"/>
              <a:gd name="connsiteX13" fmla="*/ 78433 w 9793787"/>
              <a:gd name="connsiteY13" fmla="*/ 192474 h 4749355"/>
              <a:gd name="connsiteX14" fmla="*/ 650812 w 9793787"/>
              <a:gd name="connsiteY14" fmla="*/ 172339 h 4749355"/>
              <a:gd name="connsiteX15" fmla="*/ 6425816 w 9793787"/>
              <a:gd name="connsiteY15" fmla="*/ 215964 h 4749355"/>
              <a:gd name="connsiteX16" fmla="*/ 9027986 w 9793787"/>
              <a:gd name="connsiteY16" fmla="*/ 176122 h 4749355"/>
              <a:gd name="connsiteX17" fmla="*/ 9530791 w 9793787"/>
              <a:gd name="connsiteY17" fmla="*/ 166219 h 4749355"/>
              <a:gd name="connsiteX0" fmla="*/ 9543478 w 9806474"/>
              <a:gd name="connsiteY0" fmla="*/ 3458 h 4586594"/>
              <a:gd name="connsiteX1" fmla="*/ 9771889 w 9806474"/>
              <a:gd name="connsiteY1" fmla="*/ 99833 h 4586594"/>
              <a:gd name="connsiteX2" fmla="*/ 9779733 w 9806474"/>
              <a:gd name="connsiteY2" fmla="*/ 1857735 h 4586594"/>
              <a:gd name="connsiteX3" fmla="*/ 9772259 w 9806474"/>
              <a:gd name="connsiteY3" fmla="*/ 4161359 h 4586594"/>
              <a:gd name="connsiteX4" fmla="*/ 9260881 w 9806474"/>
              <a:gd name="connsiteY4" fmla="*/ 4182508 h 4586594"/>
              <a:gd name="connsiteX5" fmla="*/ 8478743 w 9806474"/>
              <a:gd name="connsiteY5" fmla="*/ 4204129 h 4586594"/>
              <a:gd name="connsiteX6" fmla="*/ 8094114 w 9806474"/>
              <a:gd name="connsiteY6" fmla="*/ 4209361 h 4586594"/>
              <a:gd name="connsiteX7" fmla="*/ 7294070 w 9806474"/>
              <a:gd name="connsiteY7" fmla="*/ 4586012 h 4586594"/>
              <a:gd name="connsiteX8" fmla="*/ 7464615 w 9806474"/>
              <a:gd name="connsiteY8" fmla="*/ 4205667 h 4586594"/>
              <a:gd name="connsiteX9" fmla="*/ 7274057 w 9806474"/>
              <a:gd name="connsiteY9" fmla="*/ 4213740 h 4586594"/>
              <a:gd name="connsiteX10" fmla="*/ 6046060 w 9806474"/>
              <a:gd name="connsiteY10" fmla="*/ 4246431 h 4586594"/>
              <a:gd name="connsiteX11" fmla="*/ 295638 w 9806474"/>
              <a:gd name="connsiteY11" fmla="*/ 4298453 h 4586594"/>
              <a:gd name="connsiteX12" fmla="*/ 150081 w 9806474"/>
              <a:gd name="connsiteY12" fmla="*/ 2523145 h 4586594"/>
              <a:gd name="connsiteX13" fmla="*/ 66257 w 9806474"/>
              <a:gd name="connsiteY13" fmla="*/ 476529 h 4586594"/>
              <a:gd name="connsiteX14" fmla="*/ 663499 w 9806474"/>
              <a:gd name="connsiteY14" fmla="*/ 9578 h 4586594"/>
              <a:gd name="connsiteX15" fmla="*/ 6438503 w 9806474"/>
              <a:gd name="connsiteY15" fmla="*/ 53203 h 4586594"/>
              <a:gd name="connsiteX16" fmla="*/ 9040673 w 9806474"/>
              <a:gd name="connsiteY16" fmla="*/ 13361 h 4586594"/>
              <a:gd name="connsiteX17" fmla="*/ 9543478 w 9806474"/>
              <a:gd name="connsiteY17" fmla="*/ 3458 h 4586594"/>
              <a:gd name="connsiteX0" fmla="*/ 9502853 w 9765849"/>
              <a:gd name="connsiteY0" fmla="*/ 3458 h 4586594"/>
              <a:gd name="connsiteX1" fmla="*/ 9731264 w 9765849"/>
              <a:gd name="connsiteY1" fmla="*/ 99833 h 4586594"/>
              <a:gd name="connsiteX2" fmla="*/ 9739108 w 9765849"/>
              <a:gd name="connsiteY2" fmla="*/ 1857735 h 4586594"/>
              <a:gd name="connsiteX3" fmla="*/ 9731634 w 9765849"/>
              <a:gd name="connsiteY3" fmla="*/ 4161359 h 4586594"/>
              <a:gd name="connsiteX4" fmla="*/ 9220256 w 9765849"/>
              <a:gd name="connsiteY4" fmla="*/ 4182508 h 4586594"/>
              <a:gd name="connsiteX5" fmla="*/ 8438118 w 9765849"/>
              <a:gd name="connsiteY5" fmla="*/ 4204129 h 4586594"/>
              <a:gd name="connsiteX6" fmla="*/ 8053489 w 9765849"/>
              <a:gd name="connsiteY6" fmla="*/ 4209361 h 4586594"/>
              <a:gd name="connsiteX7" fmla="*/ 7253445 w 9765849"/>
              <a:gd name="connsiteY7" fmla="*/ 4586012 h 4586594"/>
              <a:gd name="connsiteX8" fmla="*/ 7423990 w 9765849"/>
              <a:gd name="connsiteY8" fmla="*/ 4205667 h 4586594"/>
              <a:gd name="connsiteX9" fmla="*/ 7233432 w 9765849"/>
              <a:gd name="connsiteY9" fmla="*/ 4213740 h 4586594"/>
              <a:gd name="connsiteX10" fmla="*/ 6005435 w 9765849"/>
              <a:gd name="connsiteY10" fmla="*/ 4246431 h 4586594"/>
              <a:gd name="connsiteX11" fmla="*/ 255013 w 9765849"/>
              <a:gd name="connsiteY11" fmla="*/ 4298453 h 4586594"/>
              <a:gd name="connsiteX12" fmla="*/ 109456 w 9765849"/>
              <a:gd name="connsiteY12" fmla="*/ 2523145 h 4586594"/>
              <a:gd name="connsiteX13" fmla="*/ 25632 w 9765849"/>
              <a:gd name="connsiteY13" fmla="*/ 476529 h 4586594"/>
              <a:gd name="connsiteX14" fmla="*/ 622874 w 9765849"/>
              <a:gd name="connsiteY14" fmla="*/ 9578 h 4586594"/>
              <a:gd name="connsiteX15" fmla="*/ 6397878 w 9765849"/>
              <a:gd name="connsiteY15" fmla="*/ 53203 h 4586594"/>
              <a:gd name="connsiteX16" fmla="*/ 9000048 w 9765849"/>
              <a:gd name="connsiteY16" fmla="*/ 13361 h 4586594"/>
              <a:gd name="connsiteX17" fmla="*/ 9502853 w 9765849"/>
              <a:gd name="connsiteY17" fmla="*/ 3458 h 4586594"/>
              <a:gd name="connsiteX0" fmla="*/ 9693055 w 9956051"/>
              <a:gd name="connsiteY0" fmla="*/ 3458 h 4586594"/>
              <a:gd name="connsiteX1" fmla="*/ 9921466 w 9956051"/>
              <a:gd name="connsiteY1" fmla="*/ 99833 h 4586594"/>
              <a:gd name="connsiteX2" fmla="*/ 9929310 w 9956051"/>
              <a:gd name="connsiteY2" fmla="*/ 1857735 h 4586594"/>
              <a:gd name="connsiteX3" fmla="*/ 9921836 w 9956051"/>
              <a:gd name="connsiteY3" fmla="*/ 4161359 h 4586594"/>
              <a:gd name="connsiteX4" fmla="*/ 9410458 w 9956051"/>
              <a:gd name="connsiteY4" fmla="*/ 4182508 h 4586594"/>
              <a:gd name="connsiteX5" fmla="*/ 8628320 w 9956051"/>
              <a:gd name="connsiteY5" fmla="*/ 4204129 h 4586594"/>
              <a:gd name="connsiteX6" fmla="*/ 8243691 w 9956051"/>
              <a:gd name="connsiteY6" fmla="*/ 4209361 h 4586594"/>
              <a:gd name="connsiteX7" fmla="*/ 7443647 w 9956051"/>
              <a:gd name="connsiteY7" fmla="*/ 4586012 h 4586594"/>
              <a:gd name="connsiteX8" fmla="*/ 7614192 w 9956051"/>
              <a:gd name="connsiteY8" fmla="*/ 4205667 h 4586594"/>
              <a:gd name="connsiteX9" fmla="*/ 7423634 w 9956051"/>
              <a:gd name="connsiteY9" fmla="*/ 4213740 h 4586594"/>
              <a:gd name="connsiteX10" fmla="*/ 6195637 w 9956051"/>
              <a:gd name="connsiteY10" fmla="*/ 4246431 h 4586594"/>
              <a:gd name="connsiteX11" fmla="*/ 445215 w 9956051"/>
              <a:gd name="connsiteY11" fmla="*/ 4298453 h 4586594"/>
              <a:gd name="connsiteX12" fmla="*/ 299658 w 9956051"/>
              <a:gd name="connsiteY12" fmla="*/ 2523145 h 4586594"/>
              <a:gd name="connsiteX13" fmla="*/ 215834 w 9956051"/>
              <a:gd name="connsiteY13" fmla="*/ 476529 h 4586594"/>
              <a:gd name="connsiteX14" fmla="*/ 399481 w 9956051"/>
              <a:gd name="connsiteY14" fmla="*/ 16797 h 4586594"/>
              <a:gd name="connsiteX15" fmla="*/ 6588080 w 9956051"/>
              <a:gd name="connsiteY15" fmla="*/ 53203 h 4586594"/>
              <a:gd name="connsiteX16" fmla="*/ 9190250 w 9956051"/>
              <a:gd name="connsiteY16" fmla="*/ 13361 h 4586594"/>
              <a:gd name="connsiteX17" fmla="*/ 9693055 w 9956051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511995 w 9774991"/>
              <a:gd name="connsiteY0" fmla="*/ 3458 h 4586594"/>
              <a:gd name="connsiteX1" fmla="*/ 9740406 w 9774991"/>
              <a:gd name="connsiteY1" fmla="*/ 99833 h 4586594"/>
              <a:gd name="connsiteX2" fmla="*/ 9748250 w 9774991"/>
              <a:gd name="connsiteY2" fmla="*/ 1857735 h 4586594"/>
              <a:gd name="connsiteX3" fmla="*/ 9740776 w 9774991"/>
              <a:gd name="connsiteY3" fmla="*/ 4161359 h 4586594"/>
              <a:gd name="connsiteX4" fmla="*/ 9229398 w 9774991"/>
              <a:gd name="connsiteY4" fmla="*/ 4182508 h 4586594"/>
              <a:gd name="connsiteX5" fmla="*/ 8447260 w 9774991"/>
              <a:gd name="connsiteY5" fmla="*/ 4204129 h 4586594"/>
              <a:gd name="connsiteX6" fmla="*/ 8062631 w 9774991"/>
              <a:gd name="connsiteY6" fmla="*/ 4209361 h 4586594"/>
              <a:gd name="connsiteX7" fmla="*/ 7262587 w 9774991"/>
              <a:gd name="connsiteY7" fmla="*/ 4586012 h 4586594"/>
              <a:gd name="connsiteX8" fmla="*/ 7433132 w 9774991"/>
              <a:gd name="connsiteY8" fmla="*/ 4205667 h 4586594"/>
              <a:gd name="connsiteX9" fmla="*/ 7242574 w 9774991"/>
              <a:gd name="connsiteY9" fmla="*/ 4213740 h 4586594"/>
              <a:gd name="connsiteX10" fmla="*/ 6014577 w 9774991"/>
              <a:gd name="connsiteY10" fmla="*/ 4246431 h 4586594"/>
              <a:gd name="connsiteX11" fmla="*/ 264155 w 9774991"/>
              <a:gd name="connsiteY11" fmla="*/ 4298453 h 4586594"/>
              <a:gd name="connsiteX12" fmla="*/ 118598 w 9774991"/>
              <a:gd name="connsiteY12" fmla="*/ 2523145 h 4586594"/>
              <a:gd name="connsiteX13" fmla="*/ 34774 w 9774991"/>
              <a:gd name="connsiteY13" fmla="*/ 476529 h 4586594"/>
              <a:gd name="connsiteX14" fmla="*/ 187098 w 9774991"/>
              <a:gd name="connsiteY14" fmla="*/ 93555 h 4586594"/>
              <a:gd name="connsiteX15" fmla="*/ 6407020 w 9774991"/>
              <a:gd name="connsiteY15" fmla="*/ 53203 h 4586594"/>
              <a:gd name="connsiteX16" fmla="*/ 9009190 w 9774991"/>
              <a:gd name="connsiteY16" fmla="*/ 13361 h 4586594"/>
              <a:gd name="connsiteX17" fmla="*/ 9511995 w 9774991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77082 w 9745053"/>
              <a:gd name="connsiteY15" fmla="*/ 53203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87207 w 9745053"/>
              <a:gd name="connsiteY15" fmla="*/ 9477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1430 w 9744426"/>
              <a:gd name="connsiteY0" fmla="*/ 3458 h 4586594"/>
              <a:gd name="connsiteX1" fmla="*/ 9709841 w 9744426"/>
              <a:gd name="connsiteY1" fmla="*/ 99833 h 4586594"/>
              <a:gd name="connsiteX2" fmla="*/ 9717685 w 9744426"/>
              <a:gd name="connsiteY2" fmla="*/ 1857735 h 4586594"/>
              <a:gd name="connsiteX3" fmla="*/ 9710211 w 9744426"/>
              <a:gd name="connsiteY3" fmla="*/ 4161359 h 4586594"/>
              <a:gd name="connsiteX4" fmla="*/ 9198833 w 9744426"/>
              <a:gd name="connsiteY4" fmla="*/ 4182508 h 4586594"/>
              <a:gd name="connsiteX5" fmla="*/ 8416695 w 9744426"/>
              <a:gd name="connsiteY5" fmla="*/ 4204129 h 4586594"/>
              <a:gd name="connsiteX6" fmla="*/ 8032066 w 9744426"/>
              <a:gd name="connsiteY6" fmla="*/ 4209361 h 4586594"/>
              <a:gd name="connsiteX7" fmla="*/ 7232022 w 9744426"/>
              <a:gd name="connsiteY7" fmla="*/ 4586012 h 4586594"/>
              <a:gd name="connsiteX8" fmla="*/ 7402567 w 9744426"/>
              <a:gd name="connsiteY8" fmla="*/ 4205667 h 4586594"/>
              <a:gd name="connsiteX9" fmla="*/ 7212009 w 9744426"/>
              <a:gd name="connsiteY9" fmla="*/ 4213740 h 4586594"/>
              <a:gd name="connsiteX10" fmla="*/ 5984012 w 9744426"/>
              <a:gd name="connsiteY10" fmla="*/ 4246431 h 4586594"/>
              <a:gd name="connsiteX11" fmla="*/ 233590 w 9744426"/>
              <a:gd name="connsiteY11" fmla="*/ 4298453 h 4586594"/>
              <a:gd name="connsiteX12" fmla="*/ 88033 w 9744426"/>
              <a:gd name="connsiteY12" fmla="*/ 2523145 h 4586594"/>
              <a:gd name="connsiteX13" fmla="*/ 5158 w 9744426"/>
              <a:gd name="connsiteY13" fmla="*/ 530948 h 4586594"/>
              <a:gd name="connsiteX14" fmla="*/ 156533 w 9744426"/>
              <a:gd name="connsiteY14" fmla="*/ 93555 h 4586594"/>
              <a:gd name="connsiteX15" fmla="*/ 6386580 w 9744426"/>
              <a:gd name="connsiteY15" fmla="*/ 9477 h 4586594"/>
              <a:gd name="connsiteX16" fmla="*/ 8978625 w 9744426"/>
              <a:gd name="connsiteY16" fmla="*/ 13361 h 4586594"/>
              <a:gd name="connsiteX17" fmla="*/ 9481430 w 9744426"/>
              <a:gd name="connsiteY17" fmla="*/ 3458 h 4586594"/>
              <a:gd name="connsiteX0" fmla="*/ 9481117 w 9744113"/>
              <a:gd name="connsiteY0" fmla="*/ 3458 h 4586594"/>
              <a:gd name="connsiteX1" fmla="*/ 9709528 w 9744113"/>
              <a:gd name="connsiteY1" fmla="*/ 99833 h 4586594"/>
              <a:gd name="connsiteX2" fmla="*/ 9717372 w 9744113"/>
              <a:gd name="connsiteY2" fmla="*/ 1857735 h 4586594"/>
              <a:gd name="connsiteX3" fmla="*/ 9709898 w 9744113"/>
              <a:gd name="connsiteY3" fmla="*/ 4161359 h 4586594"/>
              <a:gd name="connsiteX4" fmla="*/ 9198520 w 9744113"/>
              <a:gd name="connsiteY4" fmla="*/ 4182508 h 4586594"/>
              <a:gd name="connsiteX5" fmla="*/ 8416382 w 9744113"/>
              <a:gd name="connsiteY5" fmla="*/ 4204129 h 4586594"/>
              <a:gd name="connsiteX6" fmla="*/ 8031753 w 9744113"/>
              <a:gd name="connsiteY6" fmla="*/ 4209361 h 4586594"/>
              <a:gd name="connsiteX7" fmla="*/ 7231709 w 9744113"/>
              <a:gd name="connsiteY7" fmla="*/ 4586012 h 4586594"/>
              <a:gd name="connsiteX8" fmla="*/ 7402254 w 9744113"/>
              <a:gd name="connsiteY8" fmla="*/ 4205667 h 4586594"/>
              <a:gd name="connsiteX9" fmla="*/ 7211696 w 9744113"/>
              <a:gd name="connsiteY9" fmla="*/ 4213740 h 4586594"/>
              <a:gd name="connsiteX10" fmla="*/ 5983699 w 9744113"/>
              <a:gd name="connsiteY10" fmla="*/ 4246431 h 4586594"/>
              <a:gd name="connsiteX11" fmla="*/ 233277 w 9744113"/>
              <a:gd name="connsiteY11" fmla="*/ 4298453 h 4586594"/>
              <a:gd name="connsiteX12" fmla="*/ 87720 w 9744113"/>
              <a:gd name="connsiteY12" fmla="*/ 2523145 h 4586594"/>
              <a:gd name="connsiteX13" fmla="*/ 4845 w 9744113"/>
              <a:gd name="connsiteY13" fmla="*/ 530948 h 4586594"/>
              <a:gd name="connsiteX14" fmla="*/ 156980 w 9744113"/>
              <a:gd name="connsiteY14" fmla="*/ 137092 h 4586594"/>
              <a:gd name="connsiteX15" fmla="*/ 6386267 w 9744113"/>
              <a:gd name="connsiteY15" fmla="*/ 9477 h 4586594"/>
              <a:gd name="connsiteX16" fmla="*/ 8978312 w 9744113"/>
              <a:gd name="connsiteY16" fmla="*/ 13361 h 4586594"/>
              <a:gd name="connsiteX17" fmla="*/ 9481117 w 9744113"/>
              <a:gd name="connsiteY17" fmla="*/ 3458 h 4586594"/>
              <a:gd name="connsiteX0" fmla="*/ 9477408 w 9740404"/>
              <a:gd name="connsiteY0" fmla="*/ 3458 h 4586594"/>
              <a:gd name="connsiteX1" fmla="*/ 9705819 w 9740404"/>
              <a:gd name="connsiteY1" fmla="*/ 99833 h 4586594"/>
              <a:gd name="connsiteX2" fmla="*/ 9713663 w 9740404"/>
              <a:gd name="connsiteY2" fmla="*/ 1857735 h 4586594"/>
              <a:gd name="connsiteX3" fmla="*/ 9706189 w 9740404"/>
              <a:gd name="connsiteY3" fmla="*/ 4161359 h 4586594"/>
              <a:gd name="connsiteX4" fmla="*/ 9194811 w 9740404"/>
              <a:gd name="connsiteY4" fmla="*/ 4182508 h 4586594"/>
              <a:gd name="connsiteX5" fmla="*/ 8412673 w 9740404"/>
              <a:gd name="connsiteY5" fmla="*/ 4204129 h 4586594"/>
              <a:gd name="connsiteX6" fmla="*/ 8028044 w 9740404"/>
              <a:gd name="connsiteY6" fmla="*/ 4209361 h 4586594"/>
              <a:gd name="connsiteX7" fmla="*/ 7228000 w 9740404"/>
              <a:gd name="connsiteY7" fmla="*/ 4586012 h 4586594"/>
              <a:gd name="connsiteX8" fmla="*/ 7398545 w 9740404"/>
              <a:gd name="connsiteY8" fmla="*/ 4205667 h 4586594"/>
              <a:gd name="connsiteX9" fmla="*/ 7207987 w 9740404"/>
              <a:gd name="connsiteY9" fmla="*/ 4213740 h 4586594"/>
              <a:gd name="connsiteX10" fmla="*/ 5979990 w 9740404"/>
              <a:gd name="connsiteY10" fmla="*/ 4246431 h 4586594"/>
              <a:gd name="connsiteX11" fmla="*/ 229568 w 9740404"/>
              <a:gd name="connsiteY11" fmla="*/ 4298453 h 4586594"/>
              <a:gd name="connsiteX12" fmla="*/ 84011 w 9740404"/>
              <a:gd name="connsiteY12" fmla="*/ 2523145 h 4586594"/>
              <a:gd name="connsiteX13" fmla="*/ 1136 w 9740404"/>
              <a:gd name="connsiteY13" fmla="*/ 530948 h 4586594"/>
              <a:gd name="connsiteX14" fmla="*/ 153271 w 9740404"/>
              <a:gd name="connsiteY14" fmla="*/ 137092 h 4586594"/>
              <a:gd name="connsiteX15" fmla="*/ 6382558 w 9740404"/>
              <a:gd name="connsiteY15" fmla="*/ 9477 h 4586594"/>
              <a:gd name="connsiteX16" fmla="*/ 8974603 w 9740404"/>
              <a:gd name="connsiteY16" fmla="*/ 13361 h 4586594"/>
              <a:gd name="connsiteX17" fmla="*/ 9477408 w 9740404"/>
              <a:gd name="connsiteY17" fmla="*/ 3458 h 4586594"/>
              <a:gd name="connsiteX0" fmla="*/ 9486740 w 9749736"/>
              <a:gd name="connsiteY0" fmla="*/ 3458 h 4586594"/>
              <a:gd name="connsiteX1" fmla="*/ 9715151 w 9749736"/>
              <a:gd name="connsiteY1" fmla="*/ 99833 h 4586594"/>
              <a:gd name="connsiteX2" fmla="*/ 9722995 w 9749736"/>
              <a:gd name="connsiteY2" fmla="*/ 1857735 h 4586594"/>
              <a:gd name="connsiteX3" fmla="*/ 9715521 w 9749736"/>
              <a:gd name="connsiteY3" fmla="*/ 4161359 h 4586594"/>
              <a:gd name="connsiteX4" fmla="*/ 9204143 w 9749736"/>
              <a:gd name="connsiteY4" fmla="*/ 4182508 h 4586594"/>
              <a:gd name="connsiteX5" fmla="*/ 8422005 w 9749736"/>
              <a:gd name="connsiteY5" fmla="*/ 4204129 h 4586594"/>
              <a:gd name="connsiteX6" fmla="*/ 8037376 w 9749736"/>
              <a:gd name="connsiteY6" fmla="*/ 4209361 h 4586594"/>
              <a:gd name="connsiteX7" fmla="*/ 7237332 w 9749736"/>
              <a:gd name="connsiteY7" fmla="*/ 4586012 h 4586594"/>
              <a:gd name="connsiteX8" fmla="*/ 7407877 w 9749736"/>
              <a:gd name="connsiteY8" fmla="*/ 4205667 h 4586594"/>
              <a:gd name="connsiteX9" fmla="*/ 7217319 w 9749736"/>
              <a:gd name="connsiteY9" fmla="*/ 4213740 h 4586594"/>
              <a:gd name="connsiteX10" fmla="*/ 5989322 w 9749736"/>
              <a:gd name="connsiteY10" fmla="*/ 4246431 h 4586594"/>
              <a:gd name="connsiteX11" fmla="*/ 238900 w 9749736"/>
              <a:gd name="connsiteY11" fmla="*/ 4298453 h 4586594"/>
              <a:gd name="connsiteX12" fmla="*/ 93343 w 9749736"/>
              <a:gd name="connsiteY12" fmla="*/ 2523145 h 4586594"/>
              <a:gd name="connsiteX13" fmla="*/ 10468 w 9749736"/>
              <a:gd name="connsiteY13" fmla="*/ 530948 h 4586594"/>
              <a:gd name="connsiteX14" fmla="*/ 97489 w 9749736"/>
              <a:gd name="connsiteY14" fmla="*/ 149115 h 4586594"/>
              <a:gd name="connsiteX15" fmla="*/ 6391890 w 9749736"/>
              <a:gd name="connsiteY15" fmla="*/ 9477 h 4586594"/>
              <a:gd name="connsiteX16" fmla="*/ 8983935 w 9749736"/>
              <a:gd name="connsiteY16" fmla="*/ 13361 h 4586594"/>
              <a:gd name="connsiteX17" fmla="*/ 9486740 w 9749736"/>
              <a:gd name="connsiteY17" fmla="*/ 3458 h 4586594"/>
              <a:gd name="connsiteX0" fmla="*/ 9486740 w 9793439"/>
              <a:gd name="connsiteY0" fmla="*/ 75473 h 4658609"/>
              <a:gd name="connsiteX1" fmla="*/ 9715151 w 9793439"/>
              <a:gd name="connsiteY1" fmla="*/ 171848 h 4658609"/>
              <a:gd name="connsiteX2" fmla="*/ 9779506 w 9793439"/>
              <a:gd name="connsiteY2" fmla="*/ 2048524 h 4658609"/>
              <a:gd name="connsiteX3" fmla="*/ 9715521 w 9793439"/>
              <a:gd name="connsiteY3" fmla="*/ 4233374 h 4658609"/>
              <a:gd name="connsiteX4" fmla="*/ 9204143 w 9793439"/>
              <a:gd name="connsiteY4" fmla="*/ 4254523 h 4658609"/>
              <a:gd name="connsiteX5" fmla="*/ 8422005 w 9793439"/>
              <a:gd name="connsiteY5" fmla="*/ 4276144 h 4658609"/>
              <a:gd name="connsiteX6" fmla="*/ 8037376 w 9793439"/>
              <a:gd name="connsiteY6" fmla="*/ 4281376 h 4658609"/>
              <a:gd name="connsiteX7" fmla="*/ 7237332 w 9793439"/>
              <a:gd name="connsiteY7" fmla="*/ 4658027 h 4658609"/>
              <a:gd name="connsiteX8" fmla="*/ 7407877 w 9793439"/>
              <a:gd name="connsiteY8" fmla="*/ 4277682 h 4658609"/>
              <a:gd name="connsiteX9" fmla="*/ 7217319 w 9793439"/>
              <a:gd name="connsiteY9" fmla="*/ 4285755 h 4658609"/>
              <a:gd name="connsiteX10" fmla="*/ 5989322 w 9793439"/>
              <a:gd name="connsiteY10" fmla="*/ 4318446 h 4658609"/>
              <a:gd name="connsiteX11" fmla="*/ 238900 w 9793439"/>
              <a:gd name="connsiteY11" fmla="*/ 4370468 h 4658609"/>
              <a:gd name="connsiteX12" fmla="*/ 93343 w 9793439"/>
              <a:gd name="connsiteY12" fmla="*/ 2595160 h 4658609"/>
              <a:gd name="connsiteX13" fmla="*/ 10468 w 9793439"/>
              <a:gd name="connsiteY13" fmla="*/ 602963 h 4658609"/>
              <a:gd name="connsiteX14" fmla="*/ 97489 w 9793439"/>
              <a:gd name="connsiteY14" fmla="*/ 221130 h 4658609"/>
              <a:gd name="connsiteX15" fmla="*/ 6391890 w 9793439"/>
              <a:gd name="connsiteY15" fmla="*/ 81492 h 4658609"/>
              <a:gd name="connsiteX16" fmla="*/ 8983935 w 9793439"/>
              <a:gd name="connsiteY16" fmla="*/ 85376 h 4658609"/>
              <a:gd name="connsiteX17" fmla="*/ 9486740 w 9793439"/>
              <a:gd name="connsiteY17" fmla="*/ 75473 h 4658609"/>
              <a:gd name="connsiteX0" fmla="*/ 9486740 w 9792089"/>
              <a:gd name="connsiteY0" fmla="*/ 3458 h 4586594"/>
              <a:gd name="connsiteX1" fmla="*/ 9715151 w 9792089"/>
              <a:gd name="connsiteY1" fmla="*/ 99833 h 4586594"/>
              <a:gd name="connsiteX2" fmla="*/ 9779506 w 9792089"/>
              <a:gd name="connsiteY2" fmla="*/ 1976509 h 4586594"/>
              <a:gd name="connsiteX3" fmla="*/ 9715521 w 9792089"/>
              <a:gd name="connsiteY3" fmla="*/ 4161359 h 4586594"/>
              <a:gd name="connsiteX4" fmla="*/ 9204143 w 9792089"/>
              <a:gd name="connsiteY4" fmla="*/ 4182508 h 4586594"/>
              <a:gd name="connsiteX5" fmla="*/ 8422005 w 9792089"/>
              <a:gd name="connsiteY5" fmla="*/ 4204129 h 4586594"/>
              <a:gd name="connsiteX6" fmla="*/ 8037376 w 9792089"/>
              <a:gd name="connsiteY6" fmla="*/ 4209361 h 4586594"/>
              <a:gd name="connsiteX7" fmla="*/ 7237332 w 9792089"/>
              <a:gd name="connsiteY7" fmla="*/ 4586012 h 4586594"/>
              <a:gd name="connsiteX8" fmla="*/ 7407877 w 9792089"/>
              <a:gd name="connsiteY8" fmla="*/ 4205667 h 4586594"/>
              <a:gd name="connsiteX9" fmla="*/ 7217319 w 9792089"/>
              <a:gd name="connsiteY9" fmla="*/ 4213740 h 4586594"/>
              <a:gd name="connsiteX10" fmla="*/ 5989322 w 9792089"/>
              <a:gd name="connsiteY10" fmla="*/ 4246431 h 4586594"/>
              <a:gd name="connsiteX11" fmla="*/ 238900 w 9792089"/>
              <a:gd name="connsiteY11" fmla="*/ 4298453 h 4586594"/>
              <a:gd name="connsiteX12" fmla="*/ 93343 w 9792089"/>
              <a:gd name="connsiteY12" fmla="*/ 2523145 h 4586594"/>
              <a:gd name="connsiteX13" fmla="*/ 10468 w 9792089"/>
              <a:gd name="connsiteY13" fmla="*/ 530948 h 4586594"/>
              <a:gd name="connsiteX14" fmla="*/ 97489 w 9792089"/>
              <a:gd name="connsiteY14" fmla="*/ 149115 h 4586594"/>
              <a:gd name="connsiteX15" fmla="*/ 6391890 w 9792089"/>
              <a:gd name="connsiteY15" fmla="*/ 9477 h 4586594"/>
              <a:gd name="connsiteX16" fmla="*/ 8983935 w 9792089"/>
              <a:gd name="connsiteY16" fmla="*/ 13361 h 4586594"/>
              <a:gd name="connsiteX17" fmla="*/ 9486740 w 9792089"/>
              <a:gd name="connsiteY17" fmla="*/ 3458 h 45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92089" h="4586594">
                <a:moveTo>
                  <a:pt x="9486740" y="3458"/>
                </a:moveTo>
                <a:cubicBezTo>
                  <a:pt x="9608609" y="17870"/>
                  <a:pt x="9702239" y="-44549"/>
                  <a:pt x="9715151" y="99833"/>
                </a:cubicBezTo>
                <a:cubicBezTo>
                  <a:pt x="9744763" y="430954"/>
                  <a:pt x="9820064" y="1179006"/>
                  <a:pt x="9779506" y="1976509"/>
                </a:cubicBezTo>
                <a:cubicBezTo>
                  <a:pt x="9821453" y="2872786"/>
                  <a:pt x="9747762" y="4009775"/>
                  <a:pt x="9715521" y="4161359"/>
                </a:cubicBezTo>
                <a:cubicBezTo>
                  <a:pt x="9446860" y="4212001"/>
                  <a:pt x="9419729" y="4175380"/>
                  <a:pt x="9204143" y="4182508"/>
                </a:cubicBezTo>
                <a:lnTo>
                  <a:pt x="8422005" y="4204129"/>
                </a:lnTo>
                <a:lnTo>
                  <a:pt x="8037376" y="4209361"/>
                </a:lnTo>
                <a:cubicBezTo>
                  <a:pt x="7952820" y="4216563"/>
                  <a:pt x="7868491" y="4404455"/>
                  <a:pt x="7237332" y="4586012"/>
                </a:cubicBezTo>
                <a:cubicBezTo>
                  <a:pt x="7212892" y="4601135"/>
                  <a:pt x="7434449" y="4317853"/>
                  <a:pt x="7407877" y="4205667"/>
                </a:cubicBezTo>
                <a:lnTo>
                  <a:pt x="7217319" y="4213740"/>
                </a:lnTo>
                <a:lnTo>
                  <a:pt x="5989322" y="4246431"/>
                </a:lnTo>
                <a:cubicBezTo>
                  <a:pt x="4635231" y="4269266"/>
                  <a:pt x="2061843" y="4343979"/>
                  <a:pt x="238900" y="4298453"/>
                </a:cubicBezTo>
                <a:cubicBezTo>
                  <a:pt x="67346" y="4318795"/>
                  <a:pt x="106883" y="4077771"/>
                  <a:pt x="93343" y="2523145"/>
                </a:cubicBezTo>
                <a:cubicBezTo>
                  <a:pt x="78840" y="1882752"/>
                  <a:pt x="9777" y="926620"/>
                  <a:pt x="10468" y="530948"/>
                </a:cubicBezTo>
                <a:cubicBezTo>
                  <a:pt x="11159" y="135276"/>
                  <a:pt x="-45388" y="172775"/>
                  <a:pt x="97489" y="149115"/>
                </a:cubicBezTo>
                <a:cubicBezTo>
                  <a:pt x="1625900" y="105255"/>
                  <a:pt x="4329024" y="-2658"/>
                  <a:pt x="6391890" y="9477"/>
                </a:cubicBezTo>
                <a:lnTo>
                  <a:pt x="8983935" y="13361"/>
                </a:lnTo>
                <a:cubicBezTo>
                  <a:pt x="9151710" y="25102"/>
                  <a:pt x="9364871" y="-10954"/>
                  <a:pt x="9486740" y="345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5C08B-8E4A-5424-3B50-5B3EA509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385" y="1764734"/>
            <a:ext cx="7559817" cy="25510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800" b="1" dirty="0"/>
              <a:t>원본 코드 실행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EA3D-8629-59C9-18CC-B462B9368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199" y="5222517"/>
            <a:ext cx="6571527" cy="111486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pc="50" dirty="0" err="1">
                <a:ea typeface="Malgun Gothic"/>
              </a:rPr>
              <a:t>에셋</a:t>
            </a:r>
            <a:r>
              <a:rPr lang="ko-KR" altLang="en-US" sz="2200" b="1" spc="50" dirty="0">
                <a:ea typeface="Malgun Gothic"/>
              </a:rPr>
              <a:t> 활용:</a:t>
            </a:r>
            <a:r>
              <a:rPr lang="ko-KR" altLang="en-US" sz="2200" b="1" spc="50" dirty="0"/>
              <a:t>           </a:t>
            </a:r>
            <a:r>
              <a:rPr lang="en-US" sz="2200" b="1" spc="50" dirty="0">
                <a:hlinkClick r:id="rId2"/>
              </a:rPr>
              <a:t>https://assetstore.unity.com/packages/templates/micro-games-karting-150956</a:t>
            </a:r>
            <a:r>
              <a:rPr lang="en-US" sz="2200" b="1" spc="50" dirty="0"/>
              <a:t> </a:t>
            </a:r>
            <a:endParaRPr lang="ko-KR" altLang="en-US" sz="2200" b="1" spc="50" dirty="0"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135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ED3E28F-E990-4EB1-BDE1-DEF2B7F98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성과 저하를 보여주는 돋보기">
            <a:extLst>
              <a:ext uri="{FF2B5EF4-FFF2-40B4-BE49-F238E27FC236}">
                <a16:creationId xmlns:a16="http://schemas.microsoft.com/office/drawing/2014/main" id="{69D214A7-1AC5-DF0E-2F86-0FBB710FB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" r="-2" b="14980"/>
          <a:stretch/>
        </p:blipFill>
        <p:spPr>
          <a:xfrm>
            <a:off x="20" y="1"/>
            <a:ext cx="12191980" cy="686145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5CA07C1-041F-475C-9FC6-2E4316532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022" y="343112"/>
            <a:ext cx="5737538" cy="2989690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097"/>
              <a:gd name="connsiteY0" fmla="*/ 2270200 h 2480730"/>
              <a:gd name="connsiteX1" fmla="*/ 495492 w 6769097"/>
              <a:gd name="connsiteY1" fmla="*/ 2141439 h 2480730"/>
              <a:gd name="connsiteX2" fmla="*/ 134625 w 6769097"/>
              <a:gd name="connsiteY2" fmla="*/ 1814494 h 2480730"/>
              <a:gd name="connsiteX3" fmla="*/ 36881 w 6769097"/>
              <a:gd name="connsiteY3" fmla="*/ 773214 h 2480730"/>
              <a:gd name="connsiteX4" fmla="*/ 721307 w 6769097"/>
              <a:gd name="connsiteY4" fmla="*/ 34910 h 2480730"/>
              <a:gd name="connsiteX5" fmla="*/ 5609353 w 6769097"/>
              <a:gd name="connsiteY5" fmla="*/ 127244 h 2480730"/>
              <a:gd name="connsiteX6" fmla="*/ 6768288 w 6769097"/>
              <a:gd name="connsiteY6" fmla="*/ 843902 h 2480730"/>
              <a:gd name="connsiteX7" fmla="*/ 5950733 w 6769097"/>
              <a:gd name="connsiteY7" fmla="*/ 2108306 h 2480730"/>
              <a:gd name="connsiteX8" fmla="*/ 2042119 w 6769097"/>
              <a:gd name="connsiteY8" fmla="*/ 2280687 h 2480730"/>
              <a:gd name="connsiteX9" fmla="*/ 1327444 w 6769097"/>
              <a:gd name="connsiteY9" fmla="*/ 2480730 h 2480730"/>
              <a:gd name="connsiteX10" fmla="*/ 1218613 w 6769097"/>
              <a:gd name="connsiteY10" fmla="*/ 2270200 h 2480730"/>
              <a:gd name="connsiteX0" fmla="*/ 1218613 w 6571897"/>
              <a:gd name="connsiteY0" fmla="*/ 2290477 h 2501007"/>
              <a:gd name="connsiteX1" fmla="*/ 495492 w 6571897"/>
              <a:gd name="connsiteY1" fmla="*/ 2161716 h 2501007"/>
              <a:gd name="connsiteX2" fmla="*/ 134625 w 6571897"/>
              <a:gd name="connsiteY2" fmla="*/ 1834771 h 2501007"/>
              <a:gd name="connsiteX3" fmla="*/ 36881 w 6571897"/>
              <a:gd name="connsiteY3" fmla="*/ 793491 h 2501007"/>
              <a:gd name="connsiteX4" fmla="*/ 721307 w 6571897"/>
              <a:gd name="connsiteY4" fmla="*/ 55187 h 2501007"/>
              <a:gd name="connsiteX5" fmla="*/ 5609353 w 6571897"/>
              <a:gd name="connsiteY5" fmla="*/ 147521 h 2501007"/>
              <a:gd name="connsiteX6" fmla="*/ 6563360 w 6571897"/>
              <a:gd name="connsiteY6" fmla="*/ 894996 h 2501007"/>
              <a:gd name="connsiteX7" fmla="*/ 5950733 w 6571897"/>
              <a:gd name="connsiteY7" fmla="*/ 2128583 h 2501007"/>
              <a:gd name="connsiteX8" fmla="*/ 2042119 w 6571897"/>
              <a:gd name="connsiteY8" fmla="*/ 2300964 h 2501007"/>
              <a:gd name="connsiteX9" fmla="*/ 1327444 w 6571897"/>
              <a:gd name="connsiteY9" fmla="*/ 2501007 h 2501007"/>
              <a:gd name="connsiteX10" fmla="*/ 1218613 w 6571897"/>
              <a:gd name="connsiteY10" fmla="*/ 2290477 h 2501007"/>
              <a:gd name="connsiteX0" fmla="*/ 1218613 w 6567563"/>
              <a:gd name="connsiteY0" fmla="*/ 2246415 h 2456945"/>
              <a:gd name="connsiteX1" fmla="*/ 495492 w 6567563"/>
              <a:gd name="connsiteY1" fmla="*/ 2117654 h 2456945"/>
              <a:gd name="connsiteX2" fmla="*/ 134625 w 6567563"/>
              <a:gd name="connsiteY2" fmla="*/ 1790709 h 2456945"/>
              <a:gd name="connsiteX3" fmla="*/ 36881 w 6567563"/>
              <a:gd name="connsiteY3" fmla="*/ 749429 h 2456945"/>
              <a:gd name="connsiteX4" fmla="*/ 721307 w 6567563"/>
              <a:gd name="connsiteY4" fmla="*/ 11125 h 2456945"/>
              <a:gd name="connsiteX5" fmla="*/ 5483243 w 6567563"/>
              <a:gd name="connsiteY5" fmla="*/ 342289 h 2456945"/>
              <a:gd name="connsiteX6" fmla="*/ 6563360 w 6567563"/>
              <a:gd name="connsiteY6" fmla="*/ 850934 h 2456945"/>
              <a:gd name="connsiteX7" fmla="*/ 5950733 w 6567563"/>
              <a:gd name="connsiteY7" fmla="*/ 2084521 h 2456945"/>
              <a:gd name="connsiteX8" fmla="*/ 2042119 w 6567563"/>
              <a:gd name="connsiteY8" fmla="*/ 2256902 h 2456945"/>
              <a:gd name="connsiteX9" fmla="*/ 1327444 w 6567563"/>
              <a:gd name="connsiteY9" fmla="*/ 2456945 h 2456945"/>
              <a:gd name="connsiteX10" fmla="*/ 1218613 w 6567563"/>
              <a:gd name="connsiteY10" fmla="*/ 2246415 h 2456945"/>
              <a:gd name="connsiteX0" fmla="*/ 1261070 w 6608712"/>
              <a:gd name="connsiteY0" fmla="*/ 2071877 h 2282407"/>
              <a:gd name="connsiteX1" fmla="*/ 537949 w 6608712"/>
              <a:gd name="connsiteY1" fmla="*/ 1943116 h 2282407"/>
              <a:gd name="connsiteX2" fmla="*/ 177082 w 6608712"/>
              <a:gd name="connsiteY2" fmla="*/ 1616171 h 2282407"/>
              <a:gd name="connsiteX3" fmla="*/ 79338 w 6608712"/>
              <a:gd name="connsiteY3" fmla="*/ 574891 h 2282407"/>
              <a:gd name="connsiteX4" fmla="*/ 1347021 w 6608712"/>
              <a:gd name="connsiteY4" fmla="*/ 21487 h 2282407"/>
              <a:gd name="connsiteX5" fmla="*/ 5525700 w 6608712"/>
              <a:gd name="connsiteY5" fmla="*/ 167751 h 2282407"/>
              <a:gd name="connsiteX6" fmla="*/ 6605817 w 6608712"/>
              <a:gd name="connsiteY6" fmla="*/ 676396 h 2282407"/>
              <a:gd name="connsiteX7" fmla="*/ 5993190 w 6608712"/>
              <a:gd name="connsiteY7" fmla="*/ 1909983 h 2282407"/>
              <a:gd name="connsiteX8" fmla="*/ 2084576 w 6608712"/>
              <a:gd name="connsiteY8" fmla="*/ 2082364 h 2282407"/>
              <a:gd name="connsiteX9" fmla="*/ 1369901 w 6608712"/>
              <a:gd name="connsiteY9" fmla="*/ 2282407 h 2282407"/>
              <a:gd name="connsiteX10" fmla="*/ 1261070 w 6608712"/>
              <a:gd name="connsiteY10" fmla="*/ 2071877 h 2282407"/>
              <a:gd name="connsiteX0" fmla="*/ 1223256 w 6570898"/>
              <a:gd name="connsiteY0" fmla="*/ 2072393 h 2282923"/>
              <a:gd name="connsiteX1" fmla="*/ 500135 w 6570898"/>
              <a:gd name="connsiteY1" fmla="*/ 1943632 h 2282923"/>
              <a:gd name="connsiteX2" fmla="*/ 139268 w 6570898"/>
              <a:gd name="connsiteY2" fmla="*/ 1616687 h 2282923"/>
              <a:gd name="connsiteX3" fmla="*/ 88816 w 6570898"/>
              <a:gd name="connsiteY3" fmla="*/ 583111 h 2282923"/>
              <a:gd name="connsiteX4" fmla="*/ 1309207 w 6570898"/>
              <a:gd name="connsiteY4" fmla="*/ 22003 h 2282923"/>
              <a:gd name="connsiteX5" fmla="*/ 5487886 w 6570898"/>
              <a:gd name="connsiteY5" fmla="*/ 168267 h 2282923"/>
              <a:gd name="connsiteX6" fmla="*/ 6568003 w 6570898"/>
              <a:gd name="connsiteY6" fmla="*/ 676912 h 2282923"/>
              <a:gd name="connsiteX7" fmla="*/ 5955376 w 6570898"/>
              <a:gd name="connsiteY7" fmla="*/ 1910499 h 2282923"/>
              <a:gd name="connsiteX8" fmla="*/ 2046762 w 6570898"/>
              <a:gd name="connsiteY8" fmla="*/ 2082880 h 2282923"/>
              <a:gd name="connsiteX9" fmla="*/ 1332087 w 6570898"/>
              <a:gd name="connsiteY9" fmla="*/ 2282923 h 2282923"/>
              <a:gd name="connsiteX10" fmla="*/ 1223256 w 6570898"/>
              <a:gd name="connsiteY10" fmla="*/ 2072393 h 2282923"/>
              <a:gd name="connsiteX0" fmla="*/ 1223256 w 6602187"/>
              <a:gd name="connsiteY0" fmla="*/ 2076033 h 2286563"/>
              <a:gd name="connsiteX1" fmla="*/ 500135 w 6602187"/>
              <a:gd name="connsiteY1" fmla="*/ 1947272 h 2286563"/>
              <a:gd name="connsiteX2" fmla="*/ 139268 w 6602187"/>
              <a:gd name="connsiteY2" fmla="*/ 1620327 h 2286563"/>
              <a:gd name="connsiteX3" fmla="*/ 88816 w 6602187"/>
              <a:gd name="connsiteY3" fmla="*/ 586751 h 2286563"/>
              <a:gd name="connsiteX4" fmla="*/ 1309207 w 6602187"/>
              <a:gd name="connsiteY4" fmla="*/ 25643 h 2286563"/>
              <a:gd name="connsiteX5" fmla="*/ 5487886 w 6602187"/>
              <a:gd name="connsiteY5" fmla="*/ 171907 h 2286563"/>
              <a:gd name="connsiteX6" fmla="*/ 6599531 w 6602187"/>
              <a:gd name="connsiteY6" fmla="*/ 850044 h 2286563"/>
              <a:gd name="connsiteX7" fmla="*/ 5955376 w 6602187"/>
              <a:gd name="connsiteY7" fmla="*/ 1914139 h 2286563"/>
              <a:gd name="connsiteX8" fmla="*/ 2046762 w 6602187"/>
              <a:gd name="connsiteY8" fmla="*/ 2086520 h 2286563"/>
              <a:gd name="connsiteX9" fmla="*/ 1332087 w 6602187"/>
              <a:gd name="connsiteY9" fmla="*/ 2286563 h 2286563"/>
              <a:gd name="connsiteX10" fmla="*/ 1223256 w 6602187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23012"/>
              <a:gd name="connsiteY0" fmla="*/ 2076033 h 2286563"/>
              <a:gd name="connsiteX1" fmla="*/ 500135 w 6623012"/>
              <a:gd name="connsiteY1" fmla="*/ 1947272 h 2286563"/>
              <a:gd name="connsiteX2" fmla="*/ 139268 w 6623012"/>
              <a:gd name="connsiteY2" fmla="*/ 1620327 h 2286563"/>
              <a:gd name="connsiteX3" fmla="*/ 88816 w 6623012"/>
              <a:gd name="connsiteY3" fmla="*/ 586751 h 2286563"/>
              <a:gd name="connsiteX4" fmla="*/ 1309207 w 6623012"/>
              <a:gd name="connsiteY4" fmla="*/ 25643 h 2286563"/>
              <a:gd name="connsiteX5" fmla="*/ 5487886 w 6623012"/>
              <a:gd name="connsiteY5" fmla="*/ 171907 h 2286563"/>
              <a:gd name="connsiteX6" fmla="*/ 6599531 w 6623012"/>
              <a:gd name="connsiteY6" fmla="*/ 850044 h 2286563"/>
              <a:gd name="connsiteX7" fmla="*/ 5955376 w 6623012"/>
              <a:gd name="connsiteY7" fmla="*/ 1914139 h 2286563"/>
              <a:gd name="connsiteX8" fmla="*/ 2046762 w 6623012"/>
              <a:gd name="connsiteY8" fmla="*/ 2086520 h 2286563"/>
              <a:gd name="connsiteX9" fmla="*/ 1332087 w 6623012"/>
              <a:gd name="connsiteY9" fmla="*/ 2286563 h 2286563"/>
              <a:gd name="connsiteX10" fmla="*/ 1223256 w 6623012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00330"/>
              <a:gd name="connsiteY0" fmla="*/ 2077382 h 2287912"/>
              <a:gd name="connsiteX1" fmla="*/ 500135 w 6600330"/>
              <a:gd name="connsiteY1" fmla="*/ 1948621 h 2287912"/>
              <a:gd name="connsiteX2" fmla="*/ 139268 w 6600330"/>
              <a:gd name="connsiteY2" fmla="*/ 1621676 h 2287912"/>
              <a:gd name="connsiteX3" fmla="*/ 88816 w 6600330"/>
              <a:gd name="connsiteY3" fmla="*/ 588100 h 2287912"/>
              <a:gd name="connsiteX4" fmla="*/ 1309207 w 6600330"/>
              <a:gd name="connsiteY4" fmla="*/ 26992 h 2287912"/>
              <a:gd name="connsiteX5" fmla="*/ 5487886 w 6600330"/>
              <a:gd name="connsiteY5" fmla="*/ 173256 h 2287912"/>
              <a:gd name="connsiteX6" fmla="*/ 6599531 w 6600330"/>
              <a:gd name="connsiteY6" fmla="*/ 905322 h 2287912"/>
              <a:gd name="connsiteX7" fmla="*/ 5955376 w 6600330"/>
              <a:gd name="connsiteY7" fmla="*/ 1915488 h 2287912"/>
              <a:gd name="connsiteX8" fmla="*/ 2046762 w 6600330"/>
              <a:gd name="connsiteY8" fmla="*/ 2087869 h 2287912"/>
              <a:gd name="connsiteX9" fmla="*/ 1332087 w 6600330"/>
              <a:gd name="connsiteY9" fmla="*/ 2287912 h 2287912"/>
              <a:gd name="connsiteX10" fmla="*/ 1223256 w 6600330"/>
              <a:gd name="connsiteY10" fmla="*/ 2077382 h 2287912"/>
              <a:gd name="connsiteX0" fmla="*/ 1236982 w 6614056"/>
              <a:gd name="connsiteY0" fmla="*/ 2077382 h 2287912"/>
              <a:gd name="connsiteX1" fmla="*/ 513861 w 6614056"/>
              <a:gd name="connsiteY1" fmla="*/ 1948621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325239 w 6614056"/>
              <a:gd name="connsiteY0" fmla="*/ 2062693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25239 w 6614056"/>
              <a:gd name="connsiteY10" fmla="*/ 2062693 h 2287912"/>
              <a:gd name="connsiteX0" fmla="*/ 1350455 w 6614056"/>
              <a:gd name="connsiteY0" fmla="*/ 2033314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50455 w 661405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423371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342580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060489 w 6614057"/>
              <a:gd name="connsiteY8" fmla="*/ 2087869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123530 w 6614057"/>
              <a:gd name="connsiteY8" fmla="*/ 2058491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6451"/>
              <a:gd name="connsiteY0" fmla="*/ 2033314 h 2287912"/>
              <a:gd name="connsiteX1" fmla="*/ 513863 w 6616451"/>
              <a:gd name="connsiteY1" fmla="*/ 1765006 h 2287912"/>
              <a:gd name="connsiteX2" fmla="*/ 115171 w 6616451"/>
              <a:gd name="connsiteY2" fmla="*/ 1342580 h 2287912"/>
              <a:gd name="connsiteX3" fmla="*/ 102543 w 6616451"/>
              <a:gd name="connsiteY3" fmla="*/ 588100 h 2287912"/>
              <a:gd name="connsiteX4" fmla="*/ 1322934 w 6616451"/>
              <a:gd name="connsiteY4" fmla="*/ 26992 h 2287912"/>
              <a:gd name="connsiteX5" fmla="*/ 5501613 w 6616451"/>
              <a:gd name="connsiteY5" fmla="*/ 173256 h 2287912"/>
              <a:gd name="connsiteX6" fmla="*/ 6613258 w 6616451"/>
              <a:gd name="connsiteY6" fmla="*/ 905322 h 2287912"/>
              <a:gd name="connsiteX7" fmla="*/ 6032145 w 6616451"/>
              <a:gd name="connsiteY7" fmla="*/ 1856731 h 2287912"/>
              <a:gd name="connsiteX8" fmla="*/ 2224395 w 6616451"/>
              <a:gd name="connsiteY8" fmla="*/ 2029112 h 2287912"/>
              <a:gd name="connsiteX9" fmla="*/ 1345814 w 6616451"/>
              <a:gd name="connsiteY9" fmla="*/ 2287912 h 2287912"/>
              <a:gd name="connsiteX10" fmla="*/ 1350456 w 6616451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32145 w 6614057"/>
              <a:gd name="connsiteY7" fmla="*/ 1856731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19537 w 6614057"/>
              <a:gd name="connsiteY7" fmla="*/ 180531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3258"/>
              <a:gd name="connsiteY0" fmla="*/ 2033314 h 2287912"/>
              <a:gd name="connsiteX1" fmla="*/ 513863 w 6613258"/>
              <a:gd name="connsiteY1" fmla="*/ 1765006 h 2287912"/>
              <a:gd name="connsiteX2" fmla="*/ 115171 w 6613258"/>
              <a:gd name="connsiteY2" fmla="*/ 1342580 h 2287912"/>
              <a:gd name="connsiteX3" fmla="*/ 102543 w 6613258"/>
              <a:gd name="connsiteY3" fmla="*/ 588100 h 2287912"/>
              <a:gd name="connsiteX4" fmla="*/ 1322934 w 6613258"/>
              <a:gd name="connsiteY4" fmla="*/ 26992 h 2287912"/>
              <a:gd name="connsiteX5" fmla="*/ 5501613 w 6613258"/>
              <a:gd name="connsiteY5" fmla="*/ 173256 h 2287912"/>
              <a:gd name="connsiteX6" fmla="*/ 6613258 w 6613258"/>
              <a:gd name="connsiteY6" fmla="*/ 905322 h 2287912"/>
              <a:gd name="connsiteX7" fmla="*/ 6019537 w 6613258"/>
              <a:gd name="connsiteY7" fmla="*/ 1805318 h 2287912"/>
              <a:gd name="connsiteX8" fmla="*/ 2224395 w 6613258"/>
              <a:gd name="connsiteY8" fmla="*/ 2029112 h 2287912"/>
              <a:gd name="connsiteX9" fmla="*/ 1345814 w 6613258"/>
              <a:gd name="connsiteY9" fmla="*/ 2287912 h 2287912"/>
              <a:gd name="connsiteX10" fmla="*/ 1350456 w 6613258"/>
              <a:gd name="connsiteY10" fmla="*/ 2033314 h 2287912"/>
              <a:gd name="connsiteX0" fmla="*/ 1352720 w 6615522"/>
              <a:gd name="connsiteY0" fmla="*/ 2033314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52720 w 6615522"/>
              <a:gd name="connsiteY10" fmla="*/ 2033314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2284 w 6617261"/>
              <a:gd name="connsiteY0" fmla="*/ 2011281 h 2287912"/>
              <a:gd name="connsiteX1" fmla="*/ 606122 w 6617261"/>
              <a:gd name="connsiteY1" fmla="*/ 1728283 h 2287912"/>
              <a:gd name="connsiteX2" fmla="*/ 119174 w 6617261"/>
              <a:gd name="connsiteY2" fmla="*/ 1342580 h 2287912"/>
              <a:gd name="connsiteX3" fmla="*/ 106546 w 6617261"/>
              <a:gd name="connsiteY3" fmla="*/ 588100 h 2287912"/>
              <a:gd name="connsiteX4" fmla="*/ 1326937 w 6617261"/>
              <a:gd name="connsiteY4" fmla="*/ 26992 h 2287912"/>
              <a:gd name="connsiteX5" fmla="*/ 5505616 w 6617261"/>
              <a:gd name="connsiteY5" fmla="*/ 173256 h 2287912"/>
              <a:gd name="connsiteX6" fmla="*/ 6617261 w 6617261"/>
              <a:gd name="connsiteY6" fmla="*/ 905322 h 2287912"/>
              <a:gd name="connsiteX7" fmla="*/ 6023540 w 6617261"/>
              <a:gd name="connsiteY7" fmla="*/ 1805318 h 2287912"/>
              <a:gd name="connsiteX8" fmla="*/ 2228398 w 6617261"/>
              <a:gd name="connsiteY8" fmla="*/ 2029112 h 2287912"/>
              <a:gd name="connsiteX9" fmla="*/ 1349817 w 6617261"/>
              <a:gd name="connsiteY9" fmla="*/ 2287912 h 2287912"/>
              <a:gd name="connsiteX10" fmla="*/ 1392284 w 6617261"/>
              <a:gd name="connsiteY10" fmla="*/ 2011281 h 2287912"/>
              <a:gd name="connsiteX0" fmla="*/ 1382461 w 6607438"/>
              <a:gd name="connsiteY0" fmla="*/ 2011281 h 2287912"/>
              <a:gd name="connsiteX1" fmla="*/ 596299 w 6607438"/>
              <a:gd name="connsiteY1" fmla="*/ 1728283 h 2287912"/>
              <a:gd name="connsiteX2" fmla="*/ 134568 w 6607438"/>
              <a:gd name="connsiteY2" fmla="*/ 1291168 h 2287912"/>
              <a:gd name="connsiteX3" fmla="*/ 96723 w 6607438"/>
              <a:gd name="connsiteY3" fmla="*/ 588100 h 2287912"/>
              <a:gd name="connsiteX4" fmla="*/ 1317114 w 6607438"/>
              <a:gd name="connsiteY4" fmla="*/ 26992 h 2287912"/>
              <a:gd name="connsiteX5" fmla="*/ 5495793 w 6607438"/>
              <a:gd name="connsiteY5" fmla="*/ 173256 h 2287912"/>
              <a:gd name="connsiteX6" fmla="*/ 6607438 w 6607438"/>
              <a:gd name="connsiteY6" fmla="*/ 905322 h 2287912"/>
              <a:gd name="connsiteX7" fmla="*/ 6013717 w 6607438"/>
              <a:gd name="connsiteY7" fmla="*/ 1805318 h 2287912"/>
              <a:gd name="connsiteX8" fmla="*/ 2218575 w 6607438"/>
              <a:gd name="connsiteY8" fmla="*/ 2029112 h 2287912"/>
              <a:gd name="connsiteX9" fmla="*/ 1339994 w 6607438"/>
              <a:gd name="connsiteY9" fmla="*/ 2287912 h 2287912"/>
              <a:gd name="connsiteX10" fmla="*/ 1382461 w 6607438"/>
              <a:gd name="connsiteY10" fmla="*/ 2011281 h 2287912"/>
              <a:gd name="connsiteX0" fmla="*/ 1346619 w 6571596"/>
              <a:gd name="connsiteY0" fmla="*/ 2009705 h 2286336"/>
              <a:gd name="connsiteX1" fmla="*/ 560457 w 6571596"/>
              <a:gd name="connsiteY1" fmla="*/ 1726707 h 2286336"/>
              <a:gd name="connsiteX2" fmla="*/ 98726 w 6571596"/>
              <a:gd name="connsiteY2" fmla="*/ 1289592 h 2286336"/>
              <a:gd name="connsiteX3" fmla="*/ 111313 w 6571596"/>
              <a:gd name="connsiteY3" fmla="*/ 564490 h 2286336"/>
              <a:gd name="connsiteX4" fmla="*/ 1281272 w 6571596"/>
              <a:gd name="connsiteY4" fmla="*/ 25416 h 2286336"/>
              <a:gd name="connsiteX5" fmla="*/ 5459951 w 6571596"/>
              <a:gd name="connsiteY5" fmla="*/ 171680 h 2286336"/>
              <a:gd name="connsiteX6" fmla="*/ 6571596 w 6571596"/>
              <a:gd name="connsiteY6" fmla="*/ 903746 h 2286336"/>
              <a:gd name="connsiteX7" fmla="*/ 5977875 w 6571596"/>
              <a:gd name="connsiteY7" fmla="*/ 1803742 h 2286336"/>
              <a:gd name="connsiteX8" fmla="*/ 2182733 w 6571596"/>
              <a:gd name="connsiteY8" fmla="*/ 2027536 h 2286336"/>
              <a:gd name="connsiteX9" fmla="*/ 1304152 w 6571596"/>
              <a:gd name="connsiteY9" fmla="*/ 2286336 h 2286336"/>
              <a:gd name="connsiteX10" fmla="*/ 1346619 w 6571596"/>
              <a:gd name="connsiteY10" fmla="*/ 2009705 h 2286336"/>
              <a:gd name="connsiteX0" fmla="*/ 1335993 w 6560970"/>
              <a:gd name="connsiteY0" fmla="*/ 2009705 h 2286336"/>
              <a:gd name="connsiteX1" fmla="*/ 549831 w 6560970"/>
              <a:gd name="connsiteY1" fmla="*/ 1726707 h 2286336"/>
              <a:gd name="connsiteX2" fmla="*/ 88100 w 6560970"/>
              <a:gd name="connsiteY2" fmla="*/ 1289592 h 2286336"/>
              <a:gd name="connsiteX3" fmla="*/ 100687 w 6560970"/>
              <a:gd name="connsiteY3" fmla="*/ 564490 h 2286336"/>
              <a:gd name="connsiteX4" fmla="*/ 1270646 w 6560970"/>
              <a:gd name="connsiteY4" fmla="*/ 25416 h 2286336"/>
              <a:gd name="connsiteX5" fmla="*/ 5449325 w 6560970"/>
              <a:gd name="connsiteY5" fmla="*/ 171680 h 2286336"/>
              <a:gd name="connsiteX6" fmla="*/ 6560970 w 6560970"/>
              <a:gd name="connsiteY6" fmla="*/ 903746 h 2286336"/>
              <a:gd name="connsiteX7" fmla="*/ 5967249 w 6560970"/>
              <a:gd name="connsiteY7" fmla="*/ 1803742 h 2286336"/>
              <a:gd name="connsiteX8" fmla="*/ 2172107 w 6560970"/>
              <a:gd name="connsiteY8" fmla="*/ 2027536 h 2286336"/>
              <a:gd name="connsiteX9" fmla="*/ 1293526 w 6560970"/>
              <a:gd name="connsiteY9" fmla="*/ 2286336 h 2286336"/>
              <a:gd name="connsiteX10" fmla="*/ 1335993 w 6560970"/>
              <a:gd name="connsiteY10" fmla="*/ 2009705 h 2286336"/>
              <a:gd name="connsiteX0" fmla="*/ 1320449 w 6545426"/>
              <a:gd name="connsiteY0" fmla="*/ 2009705 h 2286336"/>
              <a:gd name="connsiteX1" fmla="*/ 534287 w 6545426"/>
              <a:gd name="connsiteY1" fmla="*/ 1726707 h 2286336"/>
              <a:gd name="connsiteX2" fmla="*/ 72556 w 6545426"/>
              <a:gd name="connsiteY2" fmla="*/ 1289592 h 2286336"/>
              <a:gd name="connsiteX3" fmla="*/ 85143 w 6545426"/>
              <a:gd name="connsiteY3" fmla="*/ 564490 h 2286336"/>
              <a:gd name="connsiteX4" fmla="*/ 1255102 w 6545426"/>
              <a:gd name="connsiteY4" fmla="*/ 25416 h 2286336"/>
              <a:gd name="connsiteX5" fmla="*/ 5433781 w 6545426"/>
              <a:gd name="connsiteY5" fmla="*/ 171680 h 2286336"/>
              <a:gd name="connsiteX6" fmla="*/ 6545426 w 6545426"/>
              <a:gd name="connsiteY6" fmla="*/ 903746 h 2286336"/>
              <a:gd name="connsiteX7" fmla="*/ 5951705 w 6545426"/>
              <a:gd name="connsiteY7" fmla="*/ 1803742 h 2286336"/>
              <a:gd name="connsiteX8" fmla="*/ 2156563 w 6545426"/>
              <a:gd name="connsiteY8" fmla="*/ 2027536 h 2286336"/>
              <a:gd name="connsiteX9" fmla="*/ 1277982 w 6545426"/>
              <a:gd name="connsiteY9" fmla="*/ 2286336 h 2286336"/>
              <a:gd name="connsiteX10" fmla="*/ 1320449 w 6545426"/>
              <a:gd name="connsiteY10" fmla="*/ 2009705 h 2286336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261706 w 6486683"/>
              <a:gd name="connsiteY0" fmla="*/ 2028838 h 2305469"/>
              <a:gd name="connsiteX1" fmla="*/ 475544 w 6486683"/>
              <a:gd name="connsiteY1" fmla="*/ 1745840 h 2305469"/>
              <a:gd name="connsiteX2" fmla="*/ 26400 w 6486683"/>
              <a:gd name="connsiteY2" fmla="*/ 583623 h 2305469"/>
              <a:gd name="connsiteX3" fmla="*/ 1246792 w 6486683"/>
              <a:gd name="connsiteY3" fmla="*/ 22515 h 2305469"/>
              <a:gd name="connsiteX4" fmla="*/ 5375038 w 6486683"/>
              <a:gd name="connsiteY4" fmla="*/ 190813 h 2305469"/>
              <a:gd name="connsiteX5" fmla="*/ 6486683 w 6486683"/>
              <a:gd name="connsiteY5" fmla="*/ 922879 h 2305469"/>
              <a:gd name="connsiteX6" fmla="*/ 5892962 w 6486683"/>
              <a:gd name="connsiteY6" fmla="*/ 1822875 h 2305469"/>
              <a:gd name="connsiteX7" fmla="*/ 2097820 w 6486683"/>
              <a:gd name="connsiteY7" fmla="*/ 2046669 h 2305469"/>
              <a:gd name="connsiteX8" fmla="*/ 1219239 w 6486683"/>
              <a:gd name="connsiteY8" fmla="*/ 2305469 h 2305469"/>
              <a:gd name="connsiteX9" fmla="*/ 1261706 w 6486683"/>
              <a:gd name="connsiteY9" fmla="*/ 2028838 h 2305469"/>
              <a:gd name="connsiteX0" fmla="*/ 1278912 w 6503889"/>
              <a:gd name="connsiteY0" fmla="*/ 2028838 h 2305469"/>
              <a:gd name="connsiteX1" fmla="*/ 366669 w 6503889"/>
              <a:gd name="connsiteY1" fmla="*/ 1650360 h 2305469"/>
              <a:gd name="connsiteX2" fmla="*/ 43606 w 6503889"/>
              <a:gd name="connsiteY2" fmla="*/ 583623 h 2305469"/>
              <a:gd name="connsiteX3" fmla="*/ 1263998 w 6503889"/>
              <a:gd name="connsiteY3" fmla="*/ 22515 h 2305469"/>
              <a:gd name="connsiteX4" fmla="*/ 5392244 w 6503889"/>
              <a:gd name="connsiteY4" fmla="*/ 190813 h 2305469"/>
              <a:gd name="connsiteX5" fmla="*/ 6503889 w 6503889"/>
              <a:gd name="connsiteY5" fmla="*/ 922879 h 2305469"/>
              <a:gd name="connsiteX6" fmla="*/ 5910168 w 6503889"/>
              <a:gd name="connsiteY6" fmla="*/ 1822875 h 2305469"/>
              <a:gd name="connsiteX7" fmla="*/ 2115026 w 6503889"/>
              <a:gd name="connsiteY7" fmla="*/ 2046669 h 2305469"/>
              <a:gd name="connsiteX8" fmla="*/ 1236445 w 6503889"/>
              <a:gd name="connsiteY8" fmla="*/ 2305469 h 2305469"/>
              <a:gd name="connsiteX9" fmla="*/ 1278912 w 6503889"/>
              <a:gd name="connsiteY9" fmla="*/ 2028838 h 2305469"/>
              <a:gd name="connsiteX0" fmla="*/ 1306915 w 6531892"/>
              <a:gd name="connsiteY0" fmla="*/ 2028838 h 2305469"/>
              <a:gd name="connsiteX1" fmla="*/ 268591 w 6531892"/>
              <a:gd name="connsiteY1" fmla="*/ 1643015 h 2305469"/>
              <a:gd name="connsiteX2" fmla="*/ 71609 w 6531892"/>
              <a:gd name="connsiteY2" fmla="*/ 583623 h 2305469"/>
              <a:gd name="connsiteX3" fmla="*/ 1292001 w 6531892"/>
              <a:gd name="connsiteY3" fmla="*/ 22515 h 2305469"/>
              <a:gd name="connsiteX4" fmla="*/ 5420247 w 6531892"/>
              <a:gd name="connsiteY4" fmla="*/ 190813 h 2305469"/>
              <a:gd name="connsiteX5" fmla="*/ 6531892 w 6531892"/>
              <a:gd name="connsiteY5" fmla="*/ 922879 h 2305469"/>
              <a:gd name="connsiteX6" fmla="*/ 5938171 w 6531892"/>
              <a:gd name="connsiteY6" fmla="*/ 1822875 h 2305469"/>
              <a:gd name="connsiteX7" fmla="*/ 2143029 w 6531892"/>
              <a:gd name="connsiteY7" fmla="*/ 2046669 h 2305469"/>
              <a:gd name="connsiteX8" fmla="*/ 1264448 w 6531892"/>
              <a:gd name="connsiteY8" fmla="*/ 2305469 h 2305469"/>
              <a:gd name="connsiteX9" fmla="*/ 1306915 w 6531892"/>
              <a:gd name="connsiteY9" fmla="*/ 2028838 h 2305469"/>
              <a:gd name="connsiteX0" fmla="*/ 1322733 w 6547710"/>
              <a:gd name="connsiteY0" fmla="*/ 2028838 h 2305469"/>
              <a:gd name="connsiteX1" fmla="*/ 284409 w 6547710"/>
              <a:gd name="connsiteY1" fmla="*/ 1643015 h 2305469"/>
              <a:gd name="connsiteX2" fmla="*/ 87427 w 6547710"/>
              <a:gd name="connsiteY2" fmla="*/ 583623 h 2305469"/>
              <a:gd name="connsiteX3" fmla="*/ 1307819 w 6547710"/>
              <a:gd name="connsiteY3" fmla="*/ 22515 h 2305469"/>
              <a:gd name="connsiteX4" fmla="*/ 5436065 w 6547710"/>
              <a:gd name="connsiteY4" fmla="*/ 190813 h 2305469"/>
              <a:gd name="connsiteX5" fmla="*/ 6547710 w 6547710"/>
              <a:gd name="connsiteY5" fmla="*/ 922879 h 2305469"/>
              <a:gd name="connsiteX6" fmla="*/ 5953989 w 6547710"/>
              <a:gd name="connsiteY6" fmla="*/ 1822875 h 2305469"/>
              <a:gd name="connsiteX7" fmla="*/ 2158847 w 6547710"/>
              <a:gd name="connsiteY7" fmla="*/ 2046669 h 2305469"/>
              <a:gd name="connsiteX8" fmla="*/ 1280266 w 6547710"/>
              <a:gd name="connsiteY8" fmla="*/ 2305469 h 2305469"/>
              <a:gd name="connsiteX9" fmla="*/ 1322733 w 6547710"/>
              <a:gd name="connsiteY9" fmla="*/ 2028838 h 2305469"/>
              <a:gd name="connsiteX0" fmla="*/ 1350725 w 6575702"/>
              <a:gd name="connsiteY0" fmla="*/ 2028838 h 2305469"/>
              <a:gd name="connsiteX1" fmla="*/ 312401 w 6575702"/>
              <a:gd name="connsiteY1" fmla="*/ 1643015 h 2305469"/>
              <a:gd name="connsiteX2" fmla="*/ 115419 w 6575702"/>
              <a:gd name="connsiteY2" fmla="*/ 583623 h 2305469"/>
              <a:gd name="connsiteX3" fmla="*/ 1335811 w 6575702"/>
              <a:gd name="connsiteY3" fmla="*/ 22515 h 2305469"/>
              <a:gd name="connsiteX4" fmla="*/ 5464057 w 6575702"/>
              <a:gd name="connsiteY4" fmla="*/ 190813 h 2305469"/>
              <a:gd name="connsiteX5" fmla="*/ 6575702 w 6575702"/>
              <a:gd name="connsiteY5" fmla="*/ 922879 h 2305469"/>
              <a:gd name="connsiteX6" fmla="*/ 5981981 w 6575702"/>
              <a:gd name="connsiteY6" fmla="*/ 1822875 h 2305469"/>
              <a:gd name="connsiteX7" fmla="*/ 2186839 w 6575702"/>
              <a:gd name="connsiteY7" fmla="*/ 2046669 h 2305469"/>
              <a:gd name="connsiteX8" fmla="*/ 1308258 w 6575702"/>
              <a:gd name="connsiteY8" fmla="*/ 2305469 h 2305469"/>
              <a:gd name="connsiteX9" fmla="*/ 1350725 w 6575702"/>
              <a:gd name="connsiteY9" fmla="*/ 2028838 h 2305469"/>
              <a:gd name="connsiteX0" fmla="*/ 1334698 w 6559675"/>
              <a:gd name="connsiteY0" fmla="*/ 2033414 h 2310045"/>
              <a:gd name="connsiteX1" fmla="*/ 296374 w 6559675"/>
              <a:gd name="connsiteY1" fmla="*/ 1647591 h 2310045"/>
              <a:gd name="connsiteX2" fmla="*/ 99392 w 6559675"/>
              <a:gd name="connsiteY2" fmla="*/ 654301 h 2310045"/>
              <a:gd name="connsiteX3" fmla="*/ 1319784 w 6559675"/>
              <a:gd name="connsiteY3" fmla="*/ 27091 h 2310045"/>
              <a:gd name="connsiteX4" fmla="*/ 5448030 w 6559675"/>
              <a:gd name="connsiteY4" fmla="*/ 195389 h 2310045"/>
              <a:gd name="connsiteX5" fmla="*/ 6559675 w 6559675"/>
              <a:gd name="connsiteY5" fmla="*/ 927455 h 2310045"/>
              <a:gd name="connsiteX6" fmla="*/ 5965954 w 6559675"/>
              <a:gd name="connsiteY6" fmla="*/ 1827451 h 2310045"/>
              <a:gd name="connsiteX7" fmla="*/ 2170812 w 6559675"/>
              <a:gd name="connsiteY7" fmla="*/ 2051245 h 2310045"/>
              <a:gd name="connsiteX8" fmla="*/ 1292231 w 6559675"/>
              <a:gd name="connsiteY8" fmla="*/ 2310045 h 2310045"/>
              <a:gd name="connsiteX9" fmla="*/ 1334698 w 6559675"/>
              <a:gd name="connsiteY9" fmla="*/ 2033414 h 2310045"/>
              <a:gd name="connsiteX0" fmla="*/ 1387100 w 6612077"/>
              <a:gd name="connsiteY0" fmla="*/ 2036495 h 2313126"/>
              <a:gd name="connsiteX1" fmla="*/ 348776 w 6612077"/>
              <a:gd name="connsiteY1" fmla="*/ 1650672 h 2313126"/>
              <a:gd name="connsiteX2" fmla="*/ 88753 w 6612077"/>
              <a:gd name="connsiteY2" fmla="*/ 701450 h 2313126"/>
              <a:gd name="connsiteX3" fmla="*/ 1372186 w 6612077"/>
              <a:gd name="connsiteY3" fmla="*/ 30172 h 2313126"/>
              <a:gd name="connsiteX4" fmla="*/ 5500432 w 6612077"/>
              <a:gd name="connsiteY4" fmla="*/ 198470 h 2313126"/>
              <a:gd name="connsiteX5" fmla="*/ 6612077 w 6612077"/>
              <a:gd name="connsiteY5" fmla="*/ 930536 h 2313126"/>
              <a:gd name="connsiteX6" fmla="*/ 6018356 w 6612077"/>
              <a:gd name="connsiteY6" fmla="*/ 1830532 h 2313126"/>
              <a:gd name="connsiteX7" fmla="*/ 2223214 w 6612077"/>
              <a:gd name="connsiteY7" fmla="*/ 2054326 h 2313126"/>
              <a:gd name="connsiteX8" fmla="*/ 1344633 w 6612077"/>
              <a:gd name="connsiteY8" fmla="*/ 2313126 h 2313126"/>
              <a:gd name="connsiteX9" fmla="*/ 1387100 w 6612077"/>
              <a:gd name="connsiteY9" fmla="*/ 2036495 h 2313126"/>
              <a:gd name="connsiteX0" fmla="*/ 1391247 w 6616224"/>
              <a:gd name="connsiteY0" fmla="*/ 2036495 h 2313126"/>
              <a:gd name="connsiteX1" fmla="*/ 352923 w 6616224"/>
              <a:gd name="connsiteY1" fmla="*/ 1650672 h 2313126"/>
              <a:gd name="connsiteX2" fmla="*/ 92900 w 6616224"/>
              <a:gd name="connsiteY2" fmla="*/ 701450 h 2313126"/>
              <a:gd name="connsiteX3" fmla="*/ 1376333 w 6616224"/>
              <a:gd name="connsiteY3" fmla="*/ 30172 h 2313126"/>
              <a:gd name="connsiteX4" fmla="*/ 5504579 w 6616224"/>
              <a:gd name="connsiteY4" fmla="*/ 198470 h 2313126"/>
              <a:gd name="connsiteX5" fmla="*/ 6616224 w 6616224"/>
              <a:gd name="connsiteY5" fmla="*/ 930536 h 2313126"/>
              <a:gd name="connsiteX6" fmla="*/ 6022503 w 6616224"/>
              <a:gd name="connsiteY6" fmla="*/ 1830532 h 2313126"/>
              <a:gd name="connsiteX7" fmla="*/ 2227361 w 6616224"/>
              <a:gd name="connsiteY7" fmla="*/ 2054326 h 2313126"/>
              <a:gd name="connsiteX8" fmla="*/ 1348780 w 6616224"/>
              <a:gd name="connsiteY8" fmla="*/ 2313126 h 2313126"/>
              <a:gd name="connsiteX9" fmla="*/ 1391247 w 6616224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438885 w 6613429"/>
              <a:gd name="connsiteY0" fmla="*/ 2029150 h 2313126"/>
              <a:gd name="connsiteX1" fmla="*/ 350128 w 6613429"/>
              <a:gd name="connsiteY1" fmla="*/ 1650672 h 2313126"/>
              <a:gd name="connsiteX2" fmla="*/ 90105 w 6613429"/>
              <a:gd name="connsiteY2" fmla="*/ 701450 h 2313126"/>
              <a:gd name="connsiteX3" fmla="*/ 1373538 w 6613429"/>
              <a:gd name="connsiteY3" fmla="*/ 30172 h 2313126"/>
              <a:gd name="connsiteX4" fmla="*/ 5501784 w 6613429"/>
              <a:gd name="connsiteY4" fmla="*/ 198470 h 2313126"/>
              <a:gd name="connsiteX5" fmla="*/ 6613429 w 6613429"/>
              <a:gd name="connsiteY5" fmla="*/ 930536 h 2313126"/>
              <a:gd name="connsiteX6" fmla="*/ 6019708 w 6613429"/>
              <a:gd name="connsiteY6" fmla="*/ 1830532 h 2313126"/>
              <a:gd name="connsiteX7" fmla="*/ 2224566 w 6613429"/>
              <a:gd name="connsiteY7" fmla="*/ 2054326 h 2313126"/>
              <a:gd name="connsiteX8" fmla="*/ 1345985 w 6613429"/>
              <a:gd name="connsiteY8" fmla="*/ 2313126 h 2313126"/>
              <a:gd name="connsiteX9" fmla="*/ 1438885 w 6613429"/>
              <a:gd name="connsiteY9" fmla="*/ 2029150 h 2313126"/>
              <a:gd name="connsiteX0" fmla="*/ 1411781 w 6586325"/>
              <a:gd name="connsiteY0" fmla="*/ 2029150 h 2313126"/>
              <a:gd name="connsiteX1" fmla="*/ 323024 w 6586325"/>
              <a:gd name="connsiteY1" fmla="*/ 1650672 h 2313126"/>
              <a:gd name="connsiteX2" fmla="*/ 63001 w 6586325"/>
              <a:gd name="connsiteY2" fmla="*/ 701450 h 2313126"/>
              <a:gd name="connsiteX3" fmla="*/ 1346434 w 6586325"/>
              <a:gd name="connsiteY3" fmla="*/ 30172 h 2313126"/>
              <a:gd name="connsiteX4" fmla="*/ 5474680 w 6586325"/>
              <a:gd name="connsiteY4" fmla="*/ 198470 h 2313126"/>
              <a:gd name="connsiteX5" fmla="*/ 6586325 w 6586325"/>
              <a:gd name="connsiteY5" fmla="*/ 930536 h 2313126"/>
              <a:gd name="connsiteX6" fmla="*/ 5992604 w 6586325"/>
              <a:gd name="connsiteY6" fmla="*/ 1830532 h 2313126"/>
              <a:gd name="connsiteX7" fmla="*/ 2197462 w 6586325"/>
              <a:gd name="connsiteY7" fmla="*/ 2054326 h 2313126"/>
              <a:gd name="connsiteX8" fmla="*/ 1318881 w 6586325"/>
              <a:gd name="connsiteY8" fmla="*/ 2313126 h 2313126"/>
              <a:gd name="connsiteX9" fmla="*/ 1411781 w 6586325"/>
              <a:gd name="connsiteY9" fmla="*/ 2029150 h 2313126"/>
              <a:gd name="connsiteX0" fmla="*/ 1422251 w 6596795"/>
              <a:gd name="connsiteY0" fmla="*/ 2029150 h 2313126"/>
              <a:gd name="connsiteX1" fmla="*/ 333494 w 6596795"/>
              <a:gd name="connsiteY1" fmla="*/ 1650672 h 2313126"/>
              <a:gd name="connsiteX2" fmla="*/ 73471 w 6596795"/>
              <a:gd name="connsiteY2" fmla="*/ 701450 h 2313126"/>
              <a:gd name="connsiteX3" fmla="*/ 1356904 w 6596795"/>
              <a:gd name="connsiteY3" fmla="*/ 30172 h 2313126"/>
              <a:gd name="connsiteX4" fmla="*/ 5485150 w 6596795"/>
              <a:gd name="connsiteY4" fmla="*/ 198470 h 2313126"/>
              <a:gd name="connsiteX5" fmla="*/ 6596795 w 6596795"/>
              <a:gd name="connsiteY5" fmla="*/ 930536 h 2313126"/>
              <a:gd name="connsiteX6" fmla="*/ 6003074 w 6596795"/>
              <a:gd name="connsiteY6" fmla="*/ 1830532 h 2313126"/>
              <a:gd name="connsiteX7" fmla="*/ 2207932 w 6596795"/>
              <a:gd name="connsiteY7" fmla="*/ 2054326 h 2313126"/>
              <a:gd name="connsiteX8" fmla="*/ 1329351 w 6596795"/>
              <a:gd name="connsiteY8" fmla="*/ 2313126 h 2313126"/>
              <a:gd name="connsiteX9" fmla="*/ 1422251 w 6596795"/>
              <a:gd name="connsiteY9" fmla="*/ 2029150 h 2313126"/>
              <a:gd name="connsiteX0" fmla="*/ 1427107 w 6601651"/>
              <a:gd name="connsiteY0" fmla="*/ 2029150 h 2313126"/>
              <a:gd name="connsiteX1" fmla="*/ 338350 w 6601651"/>
              <a:gd name="connsiteY1" fmla="*/ 1650672 h 2313126"/>
              <a:gd name="connsiteX2" fmla="*/ 78327 w 6601651"/>
              <a:gd name="connsiteY2" fmla="*/ 701450 h 2313126"/>
              <a:gd name="connsiteX3" fmla="*/ 1361760 w 6601651"/>
              <a:gd name="connsiteY3" fmla="*/ 30172 h 2313126"/>
              <a:gd name="connsiteX4" fmla="*/ 5490006 w 6601651"/>
              <a:gd name="connsiteY4" fmla="*/ 198470 h 2313126"/>
              <a:gd name="connsiteX5" fmla="*/ 6601651 w 6601651"/>
              <a:gd name="connsiteY5" fmla="*/ 930536 h 2313126"/>
              <a:gd name="connsiteX6" fmla="*/ 6007930 w 6601651"/>
              <a:gd name="connsiteY6" fmla="*/ 1830532 h 2313126"/>
              <a:gd name="connsiteX7" fmla="*/ 2212788 w 6601651"/>
              <a:gd name="connsiteY7" fmla="*/ 2054326 h 2313126"/>
              <a:gd name="connsiteX8" fmla="*/ 1334207 w 6601651"/>
              <a:gd name="connsiteY8" fmla="*/ 2313126 h 2313126"/>
              <a:gd name="connsiteX9" fmla="*/ 1427107 w 6601651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98750 w 6597644"/>
              <a:gd name="connsiteY0" fmla="*/ 2029150 h 2313126"/>
              <a:gd name="connsiteX1" fmla="*/ 298554 w 6597644"/>
              <a:gd name="connsiteY1" fmla="*/ 1654147 h 2313126"/>
              <a:gd name="connsiteX2" fmla="*/ 74320 w 6597644"/>
              <a:gd name="connsiteY2" fmla="*/ 701450 h 2313126"/>
              <a:gd name="connsiteX3" fmla="*/ 1357753 w 6597644"/>
              <a:gd name="connsiteY3" fmla="*/ 30172 h 2313126"/>
              <a:gd name="connsiteX4" fmla="*/ 5485999 w 6597644"/>
              <a:gd name="connsiteY4" fmla="*/ 198470 h 2313126"/>
              <a:gd name="connsiteX5" fmla="*/ 6597644 w 6597644"/>
              <a:gd name="connsiteY5" fmla="*/ 930536 h 2313126"/>
              <a:gd name="connsiteX6" fmla="*/ 6003923 w 6597644"/>
              <a:gd name="connsiteY6" fmla="*/ 1830532 h 2313126"/>
              <a:gd name="connsiteX7" fmla="*/ 2208781 w 6597644"/>
              <a:gd name="connsiteY7" fmla="*/ 2054326 h 2313126"/>
              <a:gd name="connsiteX8" fmla="*/ 1330200 w 6597644"/>
              <a:gd name="connsiteY8" fmla="*/ 2313126 h 2313126"/>
              <a:gd name="connsiteX9" fmla="*/ 1498750 w 65976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506919 w 6605813"/>
              <a:gd name="connsiteY0" fmla="*/ 2029150 h 2313126"/>
              <a:gd name="connsiteX1" fmla="*/ 306723 w 6605813"/>
              <a:gd name="connsiteY1" fmla="*/ 1654147 h 2313126"/>
              <a:gd name="connsiteX2" fmla="*/ 82489 w 6605813"/>
              <a:gd name="connsiteY2" fmla="*/ 701450 h 2313126"/>
              <a:gd name="connsiteX3" fmla="*/ 1365922 w 6605813"/>
              <a:gd name="connsiteY3" fmla="*/ 30172 h 2313126"/>
              <a:gd name="connsiteX4" fmla="*/ 5494168 w 6605813"/>
              <a:gd name="connsiteY4" fmla="*/ 198470 h 2313126"/>
              <a:gd name="connsiteX5" fmla="*/ 6605813 w 6605813"/>
              <a:gd name="connsiteY5" fmla="*/ 930536 h 2313126"/>
              <a:gd name="connsiteX6" fmla="*/ 6012092 w 6605813"/>
              <a:gd name="connsiteY6" fmla="*/ 1830532 h 2313126"/>
              <a:gd name="connsiteX7" fmla="*/ 2216950 w 6605813"/>
              <a:gd name="connsiteY7" fmla="*/ 2054326 h 2313126"/>
              <a:gd name="connsiteX8" fmla="*/ 1338369 w 6605813"/>
              <a:gd name="connsiteY8" fmla="*/ 2313126 h 2313126"/>
              <a:gd name="connsiteX9" fmla="*/ 1506919 w 6605813"/>
              <a:gd name="connsiteY9" fmla="*/ 2029150 h 23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5813" h="2313126">
                <a:moveTo>
                  <a:pt x="1506919" y="2029150"/>
                </a:moveTo>
                <a:cubicBezTo>
                  <a:pt x="1417504" y="1839150"/>
                  <a:pt x="585881" y="1896278"/>
                  <a:pt x="306723" y="1654147"/>
                </a:cubicBezTo>
                <a:cubicBezTo>
                  <a:pt x="27565" y="1412016"/>
                  <a:pt x="-94044" y="972113"/>
                  <a:pt x="82489" y="701450"/>
                </a:cubicBezTo>
                <a:cubicBezTo>
                  <a:pt x="259022" y="430788"/>
                  <a:pt x="463975" y="114002"/>
                  <a:pt x="1365922" y="30172"/>
                </a:cubicBezTo>
                <a:cubicBezTo>
                  <a:pt x="2267869" y="-53658"/>
                  <a:pt x="4620853" y="48409"/>
                  <a:pt x="5494168" y="198470"/>
                </a:cubicBezTo>
                <a:cubicBezTo>
                  <a:pt x="6367483" y="348531"/>
                  <a:pt x="6547059" y="600421"/>
                  <a:pt x="6605813" y="930536"/>
                </a:cubicBezTo>
                <a:cubicBezTo>
                  <a:pt x="6583958" y="1261451"/>
                  <a:pt x="6667921" y="1584477"/>
                  <a:pt x="6012092" y="1830532"/>
                </a:cubicBezTo>
                <a:cubicBezTo>
                  <a:pt x="5356263" y="2076587"/>
                  <a:pt x="2425296" y="2046334"/>
                  <a:pt x="2216950" y="2054326"/>
                </a:cubicBezTo>
                <a:cubicBezTo>
                  <a:pt x="1882633" y="2207554"/>
                  <a:pt x="1465597" y="2294989"/>
                  <a:pt x="1338369" y="2313126"/>
                </a:cubicBezTo>
                <a:cubicBezTo>
                  <a:pt x="1524676" y="2124221"/>
                  <a:pt x="1506919" y="2029150"/>
                  <a:pt x="1506919" y="202915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2749E47-91E3-4256-A517-9E7E684EB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79" y="312630"/>
            <a:ext cx="5737538" cy="2989690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097"/>
              <a:gd name="connsiteY0" fmla="*/ 2270200 h 2480730"/>
              <a:gd name="connsiteX1" fmla="*/ 495492 w 6769097"/>
              <a:gd name="connsiteY1" fmla="*/ 2141439 h 2480730"/>
              <a:gd name="connsiteX2" fmla="*/ 134625 w 6769097"/>
              <a:gd name="connsiteY2" fmla="*/ 1814494 h 2480730"/>
              <a:gd name="connsiteX3" fmla="*/ 36881 w 6769097"/>
              <a:gd name="connsiteY3" fmla="*/ 773214 h 2480730"/>
              <a:gd name="connsiteX4" fmla="*/ 721307 w 6769097"/>
              <a:gd name="connsiteY4" fmla="*/ 34910 h 2480730"/>
              <a:gd name="connsiteX5" fmla="*/ 5609353 w 6769097"/>
              <a:gd name="connsiteY5" fmla="*/ 127244 h 2480730"/>
              <a:gd name="connsiteX6" fmla="*/ 6768288 w 6769097"/>
              <a:gd name="connsiteY6" fmla="*/ 843902 h 2480730"/>
              <a:gd name="connsiteX7" fmla="*/ 5950733 w 6769097"/>
              <a:gd name="connsiteY7" fmla="*/ 2108306 h 2480730"/>
              <a:gd name="connsiteX8" fmla="*/ 2042119 w 6769097"/>
              <a:gd name="connsiteY8" fmla="*/ 2280687 h 2480730"/>
              <a:gd name="connsiteX9" fmla="*/ 1327444 w 6769097"/>
              <a:gd name="connsiteY9" fmla="*/ 2480730 h 2480730"/>
              <a:gd name="connsiteX10" fmla="*/ 1218613 w 6769097"/>
              <a:gd name="connsiteY10" fmla="*/ 2270200 h 2480730"/>
              <a:gd name="connsiteX0" fmla="*/ 1218613 w 6571897"/>
              <a:gd name="connsiteY0" fmla="*/ 2290477 h 2501007"/>
              <a:gd name="connsiteX1" fmla="*/ 495492 w 6571897"/>
              <a:gd name="connsiteY1" fmla="*/ 2161716 h 2501007"/>
              <a:gd name="connsiteX2" fmla="*/ 134625 w 6571897"/>
              <a:gd name="connsiteY2" fmla="*/ 1834771 h 2501007"/>
              <a:gd name="connsiteX3" fmla="*/ 36881 w 6571897"/>
              <a:gd name="connsiteY3" fmla="*/ 793491 h 2501007"/>
              <a:gd name="connsiteX4" fmla="*/ 721307 w 6571897"/>
              <a:gd name="connsiteY4" fmla="*/ 55187 h 2501007"/>
              <a:gd name="connsiteX5" fmla="*/ 5609353 w 6571897"/>
              <a:gd name="connsiteY5" fmla="*/ 147521 h 2501007"/>
              <a:gd name="connsiteX6" fmla="*/ 6563360 w 6571897"/>
              <a:gd name="connsiteY6" fmla="*/ 894996 h 2501007"/>
              <a:gd name="connsiteX7" fmla="*/ 5950733 w 6571897"/>
              <a:gd name="connsiteY7" fmla="*/ 2128583 h 2501007"/>
              <a:gd name="connsiteX8" fmla="*/ 2042119 w 6571897"/>
              <a:gd name="connsiteY8" fmla="*/ 2300964 h 2501007"/>
              <a:gd name="connsiteX9" fmla="*/ 1327444 w 6571897"/>
              <a:gd name="connsiteY9" fmla="*/ 2501007 h 2501007"/>
              <a:gd name="connsiteX10" fmla="*/ 1218613 w 6571897"/>
              <a:gd name="connsiteY10" fmla="*/ 2290477 h 2501007"/>
              <a:gd name="connsiteX0" fmla="*/ 1218613 w 6567563"/>
              <a:gd name="connsiteY0" fmla="*/ 2246415 h 2456945"/>
              <a:gd name="connsiteX1" fmla="*/ 495492 w 6567563"/>
              <a:gd name="connsiteY1" fmla="*/ 2117654 h 2456945"/>
              <a:gd name="connsiteX2" fmla="*/ 134625 w 6567563"/>
              <a:gd name="connsiteY2" fmla="*/ 1790709 h 2456945"/>
              <a:gd name="connsiteX3" fmla="*/ 36881 w 6567563"/>
              <a:gd name="connsiteY3" fmla="*/ 749429 h 2456945"/>
              <a:gd name="connsiteX4" fmla="*/ 721307 w 6567563"/>
              <a:gd name="connsiteY4" fmla="*/ 11125 h 2456945"/>
              <a:gd name="connsiteX5" fmla="*/ 5483243 w 6567563"/>
              <a:gd name="connsiteY5" fmla="*/ 342289 h 2456945"/>
              <a:gd name="connsiteX6" fmla="*/ 6563360 w 6567563"/>
              <a:gd name="connsiteY6" fmla="*/ 850934 h 2456945"/>
              <a:gd name="connsiteX7" fmla="*/ 5950733 w 6567563"/>
              <a:gd name="connsiteY7" fmla="*/ 2084521 h 2456945"/>
              <a:gd name="connsiteX8" fmla="*/ 2042119 w 6567563"/>
              <a:gd name="connsiteY8" fmla="*/ 2256902 h 2456945"/>
              <a:gd name="connsiteX9" fmla="*/ 1327444 w 6567563"/>
              <a:gd name="connsiteY9" fmla="*/ 2456945 h 2456945"/>
              <a:gd name="connsiteX10" fmla="*/ 1218613 w 6567563"/>
              <a:gd name="connsiteY10" fmla="*/ 2246415 h 2456945"/>
              <a:gd name="connsiteX0" fmla="*/ 1261070 w 6608712"/>
              <a:gd name="connsiteY0" fmla="*/ 2071877 h 2282407"/>
              <a:gd name="connsiteX1" fmla="*/ 537949 w 6608712"/>
              <a:gd name="connsiteY1" fmla="*/ 1943116 h 2282407"/>
              <a:gd name="connsiteX2" fmla="*/ 177082 w 6608712"/>
              <a:gd name="connsiteY2" fmla="*/ 1616171 h 2282407"/>
              <a:gd name="connsiteX3" fmla="*/ 79338 w 6608712"/>
              <a:gd name="connsiteY3" fmla="*/ 574891 h 2282407"/>
              <a:gd name="connsiteX4" fmla="*/ 1347021 w 6608712"/>
              <a:gd name="connsiteY4" fmla="*/ 21487 h 2282407"/>
              <a:gd name="connsiteX5" fmla="*/ 5525700 w 6608712"/>
              <a:gd name="connsiteY5" fmla="*/ 167751 h 2282407"/>
              <a:gd name="connsiteX6" fmla="*/ 6605817 w 6608712"/>
              <a:gd name="connsiteY6" fmla="*/ 676396 h 2282407"/>
              <a:gd name="connsiteX7" fmla="*/ 5993190 w 6608712"/>
              <a:gd name="connsiteY7" fmla="*/ 1909983 h 2282407"/>
              <a:gd name="connsiteX8" fmla="*/ 2084576 w 6608712"/>
              <a:gd name="connsiteY8" fmla="*/ 2082364 h 2282407"/>
              <a:gd name="connsiteX9" fmla="*/ 1369901 w 6608712"/>
              <a:gd name="connsiteY9" fmla="*/ 2282407 h 2282407"/>
              <a:gd name="connsiteX10" fmla="*/ 1261070 w 6608712"/>
              <a:gd name="connsiteY10" fmla="*/ 2071877 h 2282407"/>
              <a:gd name="connsiteX0" fmla="*/ 1223256 w 6570898"/>
              <a:gd name="connsiteY0" fmla="*/ 2072393 h 2282923"/>
              <a:gd name="connsiteX1" fmla="*/ 500135 w 6570898"/>
              <a:gd name="connsiteY1" fmla="*/ 1943632 h 2282923"/>
              <a:gd name="connsiteX2" fmla="*/ 139268 w 6570898"/>
              <a:gd name="connsiteY2" fmla="*/ 1616687 h 2282923"/>
              <a:gd name="connsiteX3" fmla="*/ 88816 w 6570898"/>
              <a:gd name="connsiteY3" fmla="*/ 583111 h 2282923"/>
              <a:gd name="connsiteX4" fmla="*/ 1309207 w 6570898"/>
              <a:gd name="connsiteY4" fmla="*/ 22003 h 2282923"/>
              <a:gd name="connsiteX5" fmla="*/ 5487886 w 6570898"/>
              <a:gd name="connsiteY5" fmla="*/ 168267 h 2282923"/>
              <a:gd name="connsiteX6" fmla="*/ 6568003 w 6570898"/>
              <a:gd name="connsiteY6" fmla="*/ 676912 h 2282923"/>
              <a:gd name="connsiteX7" fmla="*/ 5955376 w 6570898"/>
              <a:gd name="connsiteY7" fmla="*/ 1910499 h 2282923"/>
              <a:gd name="connsiteX8" fmla="*/ 2046762 w 6570898"/>
              <a:gd name="connsiteY8" fmla="*/ 2082880 h 2282923"/>
              <a:gd name="connsiteX9" fmla="*/ 1332087 w 6570898"/>
              <a:gd name="connsiteY9" fmla="*/ 2282923 h 2282923"/>
              <a:gd name="connsiteX10" fmla="*/ 1223256 w 6570898"/>
              <a:gd name="connsiteY10" fmla="*/ 2072393 h 2282923"/>
              <a:gd name="connsiteX0" fmla="*/ 1223256 w 6602187"/>
              <a:gd name="connsiteY0" fmla="*/ 2076033 h 2286563"/>
              <a:gd name="connsiteX1" fmla="*/ 500135 w 6602187"/>
              <a:gd name="connsiteY1" fmla="*/ 1947272 h 2286563"/>
              <a:gd name="connsiteX2" fmla="*/ 139268 w 6602187"/>
              <a:gd name="connsiteY2" fmla="*/ 1620327 h 2286563"/>
              <a:gd name="connsiteX3" fmla="*/ 88816 w 6602187"/>
              <a:gd name="connsiteY3" fmla="*/ 586751 h 2286563"/>
              <a:gd name="connsiteX4" fmla="*/ 1309207 w 6602187"/>
              <a:gd name="connsiteY4" fmla="*/ 25643 h 2286563"/>
              <a:gd name="connsiteX5" fmla="*/ 5487886 w 6602187"/>
              <a:gd name="connsiteY5" fmla="*/ 171907 h 2286563"/>
              <a:gd name="connsiteX6" fmla="*/ 6599531 w 6602187"/>
              <a:gd name="connsiteY6" fmla="*/ 850044 h 2286563"/>
              <a:gd name="connsiteX7" fmla="*/ 5955376 w 6602187"/>
              <a:gd name="connsiteY7" fmla="*/ 1914139 h 2286563"/>
              <a:gd name="connsiteX8" fmla="*/ 2046762 w 6602187"/>
              <a:gd name="connsiteY8" fmla="*/ 2086520 h 2286563"/>
              <a:gd name="connsiteX9" fmla="*/ 1332087 w 6602187"/>
              <a:gd name="connsiteY9" fmla="*/ 2286563 h 2286563"/>
              <a:gd name="connsiteX10" fmla="*/ 1223256 w 6602187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23012"/>
              <a:gd name="connsiteY0" fmla="*/ 2076033 h 2286563"/>
              <a:gd name="connsiteX1" fmla="*/ 500135 w 6623012"/>
              <a:gd name="connsiteY1" fmla="*/ 1947272 h 2286563"/>
              <a:gd name="connsiteX2" fmla="*/ 139268 w 6623012"/>
              <a:gd name="connsiteY2" fmla="*/ 1620327 h 2286563"/>
              <a:gd name="connsiteX3" fmla="*/ 88816 w 6623012"/>
              <a:gd name="connsiteY3" fmla="*/ 586751 h 2286563"/>
              <a:gd name="connsiteX4" fmla="*/ 1309207 w 6623012"/>
              <a:gd name="connsiteY4" fmla="*/ 25643 h 2286563"/>
              <a:gd name="connsiteX5" fmla="*/ 5487886 w 6623012"/>
              <a:gd name="connsiteY5" fmla="*/ 171907 h 2286563"/>
              <a:gd name="connsiteX6" fmla="*/ 6599531 w 6623012"/>
              <a:gd name="connsiteY6" fmla="*/ 850044 h 2286563"/>
              <a:gd name="connsiteX7" fmla="*/ 5955376 w 6623012"/>
              <a:gd name="connsiteY7" fmla="*/ 1914139 h 2286563"/>
              <a:gd name="connsiteX8" fmla="*/ 2046762 w 6623012"/>
              <a:gd name="connsiteY8" fmla="*/ 2086520 h 2286563"/>
              <a:gd name="connsiteX9" fmla="*/ 1332087 w 6623012"/>
              <a:gd name="connsiteY9" fmla="*/ 2286563 h 2286563"/>
              <a:gd name="connsiteX10" fmla="*/ 1223256 w 6623012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00330"/>
              <a:gd name="connsiteY0" fmla="*/ 2077382 h 2287912"/>
              <a:gd name="connsiteX1" fmla="*/ 500135 w 6600330"/>
              <a:gd name="connsiteY1" fmla="*/ 1948621 h 2287912"/>
              <a:gd name="connsiteX2" fmla="*/ 139268 w 6600330"/>
              <a:gd name="connsiteY2" fmla="*/ 1621676 h 2287912"/>
              <a:gd name="connsiteX3" fmla="*/ 88816 w 6600330"/>
              <a:gd name="connsiteY3" fmla="*/ 588100 h 2287912"/>
              <a:gd name="connsiteX4" fmla="*/ 1309207 w 6600330"/>
              <a:gd name="connsiteY4" fmla="*/ 26992 h 2287912"/>
              <a:gd name="connsiteX5" fmla="*/ 5487886 w 6600330"/>
              <a:gd name="connsiteY5" fmla="*/ 173256 h 2287912"/>
              <a:gd name="connsiteX6" fmla="*/ 6599531 w 6600330"/>
              <a:gd name="connsiteY6" fmla="*/ 905322 h 2287912"/>
              <a:gd name="connsiteX7" fmla="*/ 5955376 w 6600330"/>
              <a:gd name="connsiteY7" fmla="*/ 1915488 h 2287912"/>
              <a:gd name="connsiteX8" fmla="*/ 2046762 w 6600330"/>
              <a:gd name="connsiteY8" fmla="*/ 2087869 h 2287912"/>
              <a:gd name="connsiteX9" fmla="*/ 1332087 w 6600330"/>
              <a:gd name="connsiteY9" fmla="*/ 2287912 h 2287912"/>
              <a:gd name="connsiteX10" fmla="*/ 1223256 w 6600330"/>
              <a:gd name="connsiteY10" fmla="*/ 2077382 h 2287912"/>
              <a:gd name="connsiteX0" fmla="*/ 1236982 w 6614056"/>
              <a:gd name="connsiteY0" fmla="*/ 2077382 h 2287912"/>
              <a:gd name="connsiteX1" fmla="*/ 513861 w 6614056"/>
              <a:gd name="connsiteY1" fmla="*/ 1948621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325239 w 6614056"/>
              <a:gd name="connsiteY0" fmla="*/ 2062693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25239 w 6614056"/>
              <a:gd name="connsiteY10" fmla="*/ 2062693 h 2287912"/>
              <a:gd name="connsiteX0" fmla="*/ 1350455 w 6614056"/>
              <a:gd name="connsiteY0" fmla="*/ 2033314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50455 w 661405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423371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342580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060489 w 6614057"/>
              <a:gd name="connsiteY8" fmla="*/ 2087869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123530 w 6614057"/>
              <a:gd name="connsiteY8" fmla="*/ 2058491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6451"/>
              <a:gd name="connsiteY0" fmla="*/ 2033314 h 2287912"/>
              <a:gd name="connsiteX1" fmla="*/ 513863 w 6616451"/>
              <a:gd name="connsiteY1" fmla="*/ 1765006 h 2287912"/>
              <a:gd name="connsiteX2" fmla="*/ 115171 w 6616451"/>
              <a:gd name="connsiteY2" fmla="*/ 1342580 h 2287912"/>
              <a:gd name="connsiteX3" fmla="*/ 102543 w 6616451"/>
              <a:gd name="connsiteY3" fmla="*/ 588100 h 2287912"/>
              <a:gd name="connsiteX4" fmla="*/ 1322934 w 6616451"/>
              <a:gd name="connsiteY4" fmla="*/ 26992 h 2287912"/>
              <a:gd name="connsiteX5" fmla="*/ 5501613 w 6616451"/>
              <a:gd name="connsiteY5" fmla="*/ 173256 h 2287912"/>
              <a:gd name="connsiteX6" fmla="*/ 6613258 w 6616451"/>
              <a:gd name="connsiteY6" fmla="*/ 905322 h 2287912"/>
              <a:gd name="connsiteX7" fmla="*/ 6032145 w 6616451"/>
              <a:gd name="connsiteY7" fmla="*/ 1856731 h 2287912"/>
              <a:gd name="connsiteX8" fmla="*/ 2224395 w 6616451"/>
              <a:gd name="connsiteY8" fmla="*/ 2029112 h 2287912"/>
              <a:gd name="connsiteX9" fmla="*/ 1345814 w 6616451"/>
              <a:gd name="connsiteY9" fmla="*/ 2287912 h 2287912"/>
              <a:gd name="connsiteX10" fmla="*/ 1350456 w 6616451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32145 w 6614057"/>
              <a:gd name="connsiteY7" fmla="*/ 1856731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19537 w 6614057"/>
              <a:gd name="connsiteY7" fmla="*/ 180531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3258"/>
              <a:gd name="connsiteY0" fmla="*/ 2033314 h 2287912"/>
              <a:gd name="connsiteX1" fmla="*/ 513863 w 6613258"/>
              <a:gd name="connsiteY1" fmla="*/ 1765006 h 2287912"/>
              <a:gd name="connsiteX2" fmla="*/ 115171 w 6613258"/>
              <a:gd name="connsiteY2" fmla="*/ 1342580 h 2287912"/>
              <a:gd name="connsiteX3" fmla="*/ 102543 w 6613258"/>
              <a:gd name="connsiteY3" fmla="*/ 588100 h 2287912"/>
              <a:gd name="connsiteX4" fmla="*/ 1322934 w 6613258"/>
              <a:gd name="connsiteY4" fmla="*/ 26992 h 2287912"/>
              <a:gd name="connsiteX5" fmla="*/ 5501613 w 6613258"/>
              <a:gd name="connsiteY5" fmla="*/ 173256 h 2287912"/>
              <a:gd name="connsiteX6" fmla="*/ 6613258 w 6613258"/>
              <a:gd name="connsiteY6" fmla="*/ 905322 h 2287912"/>
              <a:gd name="connsiteX7" fmla="*/ 6019537 w 6613258"/>
              <a:gd name="connsiteY7" fmla="*/ 1805318 h 2287912"/>
              <a:gd name="connsiteX8" fmla="*/ 2224395 w 6613258"/>
              <a:gd name="connsiteY8" fmla="*/ 2029112 h 2287912"/>
              <a:gd name="connsiteX9" fmla="*/ 1345814 w 6613258"/>
              <a:gd name="connsiteY9" fmla="*/ 2287912 h 2287912"/>
              <a:gd name="connsiteX10" fmla="*/ 1350456 w 6613258"/>
              <a:gd name="connsiteY10" fmla="*/ 2033314 h 2287912"/>
              <a:gd name="connsiteX0" fmla="*/ 1352720 w 6615522"/>
              <a:gd name="connsiteY0" fmla="*/ 2033314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52720 w 6615522"/>
              <a:gd name="connsiteY10" fmla="*/ 2033314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2284 w 6617261"/>
              <a:gd name="connsiteY0" fmla="*/ 2011281 h 2287912"/>
              <a:gd name="connsiteX1" fmla="*/ 606122 w 6617261"/>
              <a:gd name="connsiteY1" fmla="*/ 1728283 h 2287912"/>
              <a:gd name="connsiteX2" fmla="*/ 119174 w 6617261"/>
              <a:gd name="connsiteY2" fmla="*/ 1342580 h 2287912"/>
              <a:gd name="connsiteX3" fmla="*/ 106546 w 6617261"/>
              <a:gd name="connsiteY3" fmla="*/ 588100 h 2287912"/>
              <a:gd name="connsiteX4" fmla="*/ 1326937 w 6617261"/>
              <a:gd name="connsiteY4" fmla="*/ 26992 h 2287912"/>
              <a:gd name="connsiteX5" fmla="*/ 5505616 w 6617261"/>
              <a:gd name="connsiteY5" fmla="*/ 173256 h 2287912"/>
              <a:gd name="connsiteX6" fmla="*/ 6617261 w 6617261"/>
              <a:gd name="connsiteY6" fmla="*/ 905322 h 2287912"/>
              <a:gd name="connsiteX7" fmla="*/ 6023540 w 6617261"/>
              <a:gd name="connsiteY7" fmla="*/ 1805318 h 2287912"/>
              <a:gd name="connsiteX8" fmla="*/ 2228398 w 6617261"/>
              <a:gd name="connsiteY8" fmla="*/ 2029112 h 2287912"/>
              <a:gd name="connsiteX9" fmla="*/ 1349817 w 6617261"/>
              <a:gd name="connsiteY9" fmla="*/ 2287912 h 2287912"/>
              <a:gd name="connsiteX10" fmla="*/ 1392284 w 6617261"/>
              <a:gd name="connsiteY10" fmla="*/ 2011281 h 2287912"/>
              <a:gd name="connsiteX0" fmla="*/ 1382461 w 6607438"/>
              <a:gd name="connsiteY0" fmla="*/ 2011281 h 2287912"/>
              <a:gd name="connsiteX1" fmla="*/ 596299 w 6607438"/>
              <a:gd name="connsiteY1" fmla="*/ 1728283 h 2287912"/>
              <a:gd name="connsiteX2" fmla="*/ 134568 w 6607438"/>
              <a:gd name="connsiteY2" fmla="*/ 1291168 h 2287912"/>
              <a:gd name="connsiteX3" fmla="*/ 96723 w 6607438"/>
              <a:gd name="connsiteY3" fmla="*/ 588100 h 2287912"/>
              <a:gd name="connsiteX4" fmla="*/ 1317114 w 6607438"/>
              <a:gd name="connsiteY4" fmla="*/ 26992 h 2287912"/>
              <a:gd name="connsiteX5" fmla="*/ 5495793 w 6607438"/>
              <a:gd name="connsiteY5" fmla="*/ 173256 h 2287912"/>
              <a:gd name="connsiteX6" fmla="*/ 6607438 w 6607438"/>
              <a:gd name="connsiteY6" fmla="*/ 905322 h 2287912"/>
              <a:gd name="connsiteX7" fmla="*/ 6013717 w 6607438"/>
              <a:gd name="connsiteY7" fmla="*/ 1805318 h 2287912"/>
              <a:gd name="connsiteX8" fmla="*/ 2218575 w 6607438"/>
              <a:gd name="connsiteY8" fmla="*/ 2029112 h 2287912"/>
              <a:gd name="connsiteX9" fmla="*/ 1339994 w 6607438"/>
              <a:gd name="connsiteY9" fmla="*/ 2287912 h 2287912"/>
              <a:gd name="connsiteX10" fmla="*/ 1382461 w 6607438"/>
              <a:gd name="connsiteY10" fmla="*/ 2011281 h 2287912"/>
              <a:gd name="connsiteX0" fmla="*/ 1346619 w 6571596"/>
              <a:gd name="connsiteY0" fmla="*/ 2009705 h 2286336"/>
              <a:gd name="connsiteX1" fmla="*/ 560457 w 6571596"/>
              <a:gd name="connsiteY1" fmla="*/ 1726707 h 2286336"/>
              <a:gd name="connsiteX2" fmla="*/ 98726 w 6571596"/>
              <a:gd name="connsiteY2" fmla="*/ 1289592 h 2286336"/>
              <a:gd name="connsiteX3" fmla="*/ 111313 w 6571596"/>
              <a:gd name="connsiteY3" fmla="*/ 564490 h 2286336"/>
              <a:gd name="connsiteX4" fmla="*/ 1281272 w 6571596"/>
              <a:gd name="connsiteY4" fmla="*/ 25416 h 2286336"/>
              <a:gd name="connsiteX5" fmla="*/ 5459951 w 6571596"/>
              <a:gd name="connsiteY5" fmla="*/ 171680 h 2286336"/>
              <a:gd name="connsiteX6" fmla="*/ 6571596 w 6571596"/>
              <a:gd name="connsiteY6" fmla="*/ 903746 h 2286336"/>
              <a:gd name="connsiteX7" fmla="*/ 5977875 w 6571596"/>
              <a:gd name="connsiteY7" fmla="*/ 1803742 h 2286336"/>
              <a:gd name="connsiteX8" fmla="*/ 2182733 w 6571596"/>
              <a:gd name="connsiteY8" fmla="*/ 2027536 h 2286336"/>
              <a:gd name="connsiteX9" fmla="*/ 1304152 w 6571596"/>
              <a:gd name="connsiteY9" fmla="*/ 2286336 h 2286336"/>
              <a:gd name="connsiteX10" fmla="*/ 1346619 w 6571596"/>
              <a:gd name="connsiteY10" fmla="*/ 2009705 h 2286336"/>
              <a:gd name="connsiteX0" fmla="*/ 1335993 w 6560970"/>
              <a:gd name="connsiteY0" fmla="*/ 2009705 h 2286336"/>
              <a:gd name="connsiteX1" fmla="*/ 549831 w 6560970"/>
              <a:gd name="connsiteY1" fmla="*/ 1726707 h 2286336"/>
              <a:gd name="connsiteX2" fmla="*/ 88100 w 6560970"/>
              <a:gd name="connsiteY2" fmla="*/ 1289592 h 2286336"/>
              <a:gd name="connsiteX3" fmla="*/ 100687 w 6560970"/>
              <a:gd name="connsiteY3" fmla="*/ 564490 h 2286336"/>
              <a:gd name="connsiteX4" fmla="*/ 1270646 w 6560970"/>
              <a:gd name="connsiteY4" fmla="*/ 25416 h 2286336"/>
              <a:gd name="connsiteX5" fmla="*/ 5449325 w 6560970"/>
              <a:gd name="connsiteY5" fmla="*/ 171680 h 2286336"/>
              <a:gd name="connsiteX6" fmla="*/ 6560970 w 6560970"/>
              <a:gd name="connsiteY6" fmla="*/ 903746 h 2286336"/>
              <a:gd name="connsiteX7" fmla="*/ 5967249 w 6560970"/>
              <a:gd name="connsiteY7" fmla="*/ 1803742 h 2286336"/>
              <a:gd name="connsiteX8" fmla="*/ 2172107 w 6560970"/>
              <a:gd name="connsiteY8" fmla="*/ 2027536 h 2286336"/>
              <a:gd name="connsiteX9" fmla="*/ 1293526 w 6560970"/>
              <a:gd name="connsiteY9" fmla="*/ 2286336 h 2286336"/>
              <a:gd name="connsiteX10" fmla="*/ 1335993 w 6560970"/>
              <a:gd name="connsiteY10" fmla="*/ 2009705 h 2286336"/>
              <a:gd name="connsiteX0" fmla="*/ 1320449 w 6545426"/>
              <a:gd name="connsiteY0" fmla="*/ 2009705 h 2286336"/>
              <a:gd name="connsiteX1" fmla="*/ 534287 w 6545426"/>
              <a:gd name="connsiteY1" fmla="*/ 1726707 h 2286336"/>
              <a:gd name="connsiteX2" fmla="*/ 72556 w 6545426"/>
              <a:gd name="connsiteY2" fmla="*/ 1289592 h 2286336"/>
              <a:gd name="connsiteX3" fmla="*/ 85143 w 6545426"/>
              <a:gd name="connsiteY3" fmla="*/ 564490 h 2286336"/>
              <a:gd name="connsiteX4" fmla="*/ 1255102 w 6545426"/>
              <a:gd name="connsiteY4" fmla="*/ 25416 h 2286336"/>
              <a:gd name="connsiteX5" fmla="*/ 5433781 w 6545426"/>
              <a:gd name="connsiteY5" fmla="*/ 171680 h 2286336"/>
              <a:gd name="connsiteX6" fmla="*/ 6545426 w 6545426"/>
              <a:gd name="connsiteY6" fmla="*/ 903746 h 2286336"/>
              <a:gd name="connsiteX7" fmla="*/ 5951705 w 6545426"/>
              <a:gd name="connsiteY7" fmla="*/ 1803742 h 2286336"/>
              <a:gd name="connsiteX8" fmla="*/ 2156563 w 6545426"/>
              <a:gd name="connsiteY8" fmla="*/ 2027536 h 2286336"/>
              <a:gd name="connsiteX9" fmla="*/ 1277982 w 6545426"/>
              <a:gd name="connsiteY9" fmla="*/ 2286336 h 2286336"/>
              <a:gd name="connsiteX10" fmla="*/ 1320449 w 6545426"/>
              <a:gd name="connsiteY10" fmla="*/ 2009705 h 2286336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261706 w 6486683"/>
              <a:gd name="connsiteY0" fmla="*/ 2028838 h 2305469"/>
              <a:gd name="connsiteX1" fmla="*/ 475544 w 6486683"/>
              <a:gd name="connsiteY1" fmla="*/ 1745840 h 2305469"/>
              <a:gd name="connsiteX2" fmla="*/ 26400 w 6486683"/>
              <a:gd name="connsiteY2" fmla="*/ 583623 h 2305469"/>
              <a:gd name="connsiteX3" fmla="*/ 1246792 w 6486683"/>
              <a:gd name="connsiteY3" fmla="*/ 22515 h 2305469"/>
              <a:gd name="connsiteX4" fmla="*/ 5375038 w 6486683"/>
              <a:gd name="connsiteY4" fmla="*/ 190813 h 2305469"/>
              <a:gd name="connsiteX5" fmla="*/ 6486683 w 6486683"/>
              <a:gd name="connsiteY5" fmla="*/ 922879 h 2305469"/>
              <a:gd name="connsiteX6" fmla="*/ 5892962 w 6486683"/>
              <a:gd name="connsiteY6" fmla="*/ 1822875 h 2305469"/>
              <a:gd name="connsiteX7" fmla="*/ 2097820 w 6486683"/>
              <a:gd name="connsiteY7" fmla="*/ 2046669 h 2305469"/>
              <a:gd name="connsiteX8" fmla="*/ 1219239 w 6486683"/>
              <a:gd name="connsiteY8" fmla="*/ 2305469 h 2305469"/>
              <a:gd name="connsiteX9" fmla="*/ 1261706 w 6486683"/>
              <a:gd name="connsiteY9" fmla="*/ 2028838 h 2305469"/>
              <a:gd name="connsiteX0" fmla="*/ 1278912 w 6503889"/>
              <a:gd name="connsiteY0" fmla="*/ 2028838 h 2305469"/>
              <a:gd name="connsiteX1" fmla="*/ 366669 w 6503889"/>
              <a:gd name="connsiteY1" fmla="*/ 1650360 h 2305469"/>
              <a:gd name="connsiteX2" fmla="*/ 43606 w 6503889"/>
              <a:gd name="connsiteY2" fmla="*/ 583623 h 2305469"/>
              <a:gd name="connsiteX3" fmla="*/ 1263998 w 6503889"/>
              <a:gd name="connsiteY3" fmla="*/ 22515 h 2305469"/>
              <a:gd name="connsiteX4" fmla="*/ 5392244 w 6503889"/>
              <a:gd name="connsiteY4" fmla="*/ 190813 h 2305469"/>
              <a:gd name="connsiteX5" fmla="*/ 6503889 w 6503889"/>
              <a:gd name="connsiteY5" fmla="*/ 922879 h 2305469"/>
              <a:gd name="connsiteX6" fmla="*/ 5910168 w 6503889"/>
              <a:gd name="connsiteY6" fmla="*/ 1822875 h 2305469"/>
              <a:gd name="connsiteX7" fmla="*/ 2115026 w 6503889"/>
              <a:gd name="connsiteY7" fmla="*/ 2046669 h 2305469"/>
              <a:gd name="connsiteX8" fmla="*/ 1236445 w 6503889"/>
              <a:gd name="connsiteY8" fmla="*/ 2305469 h 2305469"/>
              <a:gd name="connsiteX9" fmla="*/ 1278912 w 6503889"/>
              <a:gd name="connsiteY9" fmla="*/ 2028838 h 2305469"/>
              <a:gd name="connsiteX0" fmla="*/ 1306915 w 6531892"/>
              <a:gd name="connsiteY0" fmla="*/ 2028838 h 2305469"/>
              <a:gd name="connsiteX1" fmla="*/ 268591 w 6531892"/>
              <a:gd name="connsiteY1" fmla="*/ 1643015 h 2305469"/>
              <a:gd name="connsiteX2" fmla="*/ 71609 w 6531892"/>
              <a:gd name="connsiteY2" fmla="*/ 583623 h 2305469"/>
              <a:gd name="connsiteX3" fmla="*/ 1292001 w 6531892"/>
              <a:gd name="connsiteY3" fmla="*/ 22515 h 2305469"/>
              <a:gd name="connsiteX4" fmla="*/ 5420247 w 6531892"/>
              <a:gd name="connsiteY4" fmla="*/ 190813 h 2305469"/>
              <a:gd name="connsiteX5" fmla="*/ 6531892 w 6531892"/>
              <a:gd name="connsiteY5" fmla="*/ 922879 h 2305469"/>
              <a:gd name="connsiteX6" fmla="*/ 5938171 w 6531892"/>
              <a:gd name="connsiteY6" fmla="*/ 1822875 h 2305469"/>
              <a:gd name="connsiteX7" fmla="*/ 2143029 w 6531892"/>
              <a:gd name="connsiteY7" fmla="*/ 2046669 h 2305469"/>
              <a:gd name="connsiteX8" fmla="*/ 1264448 w 6531892"/>
              <a:gd name="connsiteY8" fmla="*/ 2305469 h 2305469"/>
              <a:gd name="connsiteX9" fmla="*/ 1306915 w 6531892"/>
              <a:gd name="connsiteY9" fmla="*/ 2028838 h 2305469"/>
              <a:gd name="connsiteX0" fmla="*/ 1322733 w 6547710"/>
              <a:gd name="connsiteY0" fmla="*/ 2028838 h 2305469"/>
              <a:gd name="connsiteX1" fmla="*/ 284409 w 6547710"/>
              <a:gd name="connsiteY1" fmla="*/ 1643015 h 2305469"/>
              <a:gd name="connsiteX2" fmla="*/ 87427 w 6547710"/>
              <a:gd name="connsiteY2" fmla="*/ 583623 h 2305469"/>
              <a:gd name="connsiteX3" fmla="*/ 1307819 w 6547710"/>
              <a:gd name="connsiteY3" fmla="*/ 22515 h 2305469"/>
              <a:gd name="connsiteX4" fmla="*/ 5436065 w 6547710"/>
              <a:gd name="connsiteY4" fmla="*/ 190813 h 2305469"/>
              <a:gd name="connsiteX5" fmla="*/ 6547710 w 6547710"/>
              <a:gd name="connsiteY5" fmla="*/ 922879 h 2305469"/>
              <a:gd name="connsiteX6" fmla="*/ 5953989 w 6547710"/>
              <a:gd name="connsiteY6" fmla="*/ 1822875 h 2305469"/>
              <a:gd name="connsiteX7" fmla="*/ 2158847 w 6547710"/>
              <a:gd name="connsiteY7" fmla="*/ 2046669 h 2305469"/>
              <a:gd name="connsiteX8" fmla="*/ 1280266 w 6547710"/>
              <a:gd name="connsiteY8" fmla="*/ 2305469 h 2305469"/>
              <a:gd name="connsiteX9" fmla="*/ 1322733 w 6547710"/>
              <a:gd name="connsiteY9" fmla="*/ 2028838 h 2305469"/>
              <a:gd name="connsiteX0" fmla="*/ 1350725 w 6575702"/>
              <a:gd name="connsiteY0" fmla="*/ 2028838 h 2305469"/>
              <a:gd name="connsiteX1" fmla="*/ 312401 w 6575702"/>
              <a:gd name="connsiteY1" fmla="*/ 1643015 h 2305469"/>
              <a:gd name="connsiteX2" fmla="*/ 115419 w 6575702"/>
              <a:gd name="connsiteY2" fmla="*/ 583623 h 2305469"/>
              <a:gd name="connsiteX3" fmla="*/ 1335811 w 6575702"/>
              <a:gd name="connsiteY3" fmla="*/ 22515 h 2305469"/>
              <a:gd name="connsiteX4" fmla="*/ 5464057 w 6575702"/>
              <a:gd name="connsiteY4" fmla="*/ 190813 h 2305469"/>
              <a:gd name="connsiteX5" fmla="*/ 6575702 w 6575702"/>
              <a:gd name="connsiteY5" fmla="*/ 922879 h 2305469"/>
              <a:gd name="connsiteX6" fmla="*/ 5981981 w 6575702"/>
              <a:gd name="connsiteY6" fmla="*/ 1822875 h 2305469"/>
              <a:gd name="connsiteX7" fmla="*/ 2186839 w 6575702"/>
              <a:gd name="connsiteY7" fmla="*/ 2046669 h 2305469"/>
              <a:gd name="connsiteX8" fmla="*/ 1308258 w 6575702"/>
              <a:gd name="connsiteY8" fmla="*/ 2305469 h 2305469"/>
              <a:gd name="connsiteX9" fmla="*/ 1350725 w 6575702"/>
              <a:gd name="connsiteY9" fmla="*/ 2028838 h 2305469"/>
              <a:gd name="connsiteX0" fmla="*/ 1334698 w 6559675"/>
              <a:gd name="connsiteY0" fmla="*/ 2033414 h 2310045"/>
              <a:gd name="connsiteX1" fmla="*/ 296374 w 6559675"/>
              <a:gd name="connsiteY1" fmla="*/ 1647591 h 2310045"/>
              <a:gd name="connsiteX2" fmla="*/ 99392 w 6559675"/>
              <a:gd name="connsiteY2" fmla="*/ 654301 h 2310045"/>
              <a:gd name="connsiteX3" fmla="*/ 1319784 w 6559675"/>
              <a:gd name="connsiteY3" fmla="*/ 27091 h 2310045"/>
              <a:gd name="connsiteX4" fmla="*/ 5448030 w 6559675"/>
              <a:gd name="connsiteY4" fmla="*/ 195389 h 2310045"/>
              <a:gd name="connsiteX5" fmla="*/ 6559675 w 6559675"/>
              <a:gd name="connsiteY5" fmla="*/ 927455 h 2310045"/>
              <a:gd name="connsiteX6" fmla="*/ 5965954 w 6559675"/>
              <a:gd name="connsiteY6" fmla="*/ 1827451 h 2310045"/>
              <a:gd name="connsiteX7" fmla="*/ 2170812 w 6559675"/>
              <a:gd name="connsiteY7" fmla="*/ 2051245 h 2310045"/>
              <a:gd name="connsiteX8" fmla="*/ 1292231 w 6559675"/>
              <a:gd name="connsiteY8" fmla="*/ 2310045 h 2310045"/>
              <a:gd name="connsiteX9" fmla="*/ 1334698 w 6559675"/>
              <a:gd name="connsiteY9" fmla="*/ 2033414 h 2310045"/>
              <a:gd name="connsiteX0" fmla="*/ 1387100 w 6612077"/>
              <a:gd name="connsiteY0" fmla="*/ 2036495 h 2313126"/>
              <a:gd name="connsiteX1" fmla="*/ 348776 w 6612077"/>
              <a:gd name="connsiteY1" fmla="*/ 1650672 h 2313126"/>
              <a:gd name="connsiteX2" fmla="*/ 88753 w 6612077"/>
              <a:gd name="connsiteY2" fmla="*/ 701450 h 2313126"/>
              <a:gd name="connsiteX3" fmla="*/ 1372186 w 6612077"/>
              <a:gd name="connsiteY3" fmla="*/ 30172 h 2313126"/>
              <a:gd name="connsiteX4" fmla="*/ 5500432 w 6612077"/>
              <a:gd name="connsiteY4" fmla="*/ 198470 h 2313126"/>
              <a:gd name="connsiteX5" fmla="*/ 6612077 w 6612077"/>
              <a:gd name="connsiteY5" fmla="*/ 930536 h 2313126"/>
              <a:gd name="connsiteX6" fmla="*/ 6018356 w 6612077"/>
              <a:gd name="connsiteY6" fmla="*/ 1830532 h 2313126"/>
              <a:gd name="connsiteX7" fmla="*/ 2223214 w 6612077"/>
              <a:gd name="connsiteY7" fmla="*/ 2054326 h 2313126"/>
              <a:gd name="connsiteX8" fmla="*/ 1344633 w 6612077"/>
              <a:gd name="connsiteY8" fmla="*/ 2313126 h 2313126"/>
              <a:gd name="connsiteX9" fmla="*/ 1387100 w 6612077"/>
              <a:gd name="connsiteY9" fmla="*/ 2036495 h 2313126"/>
              <a:gd name="connsiteX0" fmla="*/ 1391247 w 6616224"/>
              <a:gd name="connsiteY0" fmla="*/ 2036495 h 2313126"/>
              <a:gd name="connsiteX1" fmla="*/ 352923 w 6616224"/>
              <a:gd name="connsiteY1" fmla="*/ 1650672 h 2313126"/>
              <a:gd name="connsiteX2" fmla="*/ 92900 w 6616224"/>
              <a:gd name="connsiteY2" fmla="*/ 701450 h 2313126"/>
              <a:gd name="connsiteX3" fmla="*/ 1376333 w 6616224"/>
              <a:gd name="connsiteY3" fmla="*/ 30172 h 2313126"/>
              <a:gd name="connsiteX4" fmla="*/ 5504579 w 6616224"/>
              <a:gd name="connsiteY4" fmla="*/ 198470 h 2313126"/>
              <a:gd name="connsiteX5" fmla="*/ 6616224 w 6616224"/>
              <a:gd name="connsiteY5" fmla="*/ 930536 h 2313126"/>
              <a:gd name="connsiteX6" fmla="*/ 6022503 w 6616224"/>
              <a:gd name="connsiteY6" fmla="*/ 1830532 h 2313126"/>
              <a:gd name="connsiteX7" fmla="*/ 2227361 w 6616224"/>
              <a:gd name="connsiteY7" fmla="*/ 2054326 h 2313126"/>
              <a:gd name="connsiteX8" fmla="*/ 1348780 w 6616224"/>
              <a:gd name="connsiteY8" fmla="*/ 2313126 h 2313126"/>
              <a:gd name="connsiteX9" fmla="*/ 1391247 w 6616224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438885 w 6613429"/>
              <a:gd name="connsiteY0" fmla="*/ 2029150 h 2313126"/>
              <a:gd name="connsiteX1" fmla="*/ 350128 w 6613429"/>
              <a:gd name="connsiteY1" fmla="*/ 1650672 h 2313126"/>
              <a:gd name="connsiteX2" fmla="*/ 90105 w 6613429"/>
              <a:gd name="connsiteY2" fmla="*/ 701450 h 2313126"/>
              <a:gd name="connsiteX3" fmla="*/ 1373538 w 6613429"/>
              <a:gd name="connsiteY3" fmla="*/ 30172 h 2313126"/>
              <a:gd name="connsiteX4" fmla="*/ 5501784 w 6613429"/>
              <a:gd name="connsiteY4" fmla="*/ 198470 h 2313126"/>
              <a:gd name="connsiteX5" fmla="*/ 6613429 w 6613429"/>
              <a:gd name="connsiteY5" fmla="*/ 930536 h 2313126"/>
              <a:gd name="connsiteX6" fmla="*/ 6019708 w 6613429"/>
              <a:gd name="connsiteY6" fmla="*/ 1830532 h 2313126"/>
              <a:gd name="connsiteX7" fmla="*/ 2224566 w 6613429"/>
              <a:gd name="connsiteY7" fmla="*/ 2054326 h 2313126"/>
              <a:gd name="connsiteX8" fmla="*/ 1345985 w 6613429"/>
              <a:gd name="connsiteY8" fmla="*/ 2313126 h 2313126"/>
              <a:gd name="connsiteX9" fmla="*/ 1438885 w 6613429"/>
              <a:gd name="connsiteY9" fmla="*/ 2029150 h 2313126"/>
              <a:gd name="connsiteX0" fmla="*/ 1411781 w 6586325"/>
              <a:gd name="connsiteY0" fmla="*/ 2029150 h 2313126"/>
              <a:gd name="connsiteX1" fmla="*/ 323024 w 6586325"/>
              <a:gd name="connsiteY1" fmla="*/ 1650672 h 2313126"/>
              <a:gd name="connsiteX2" fmla="*/ 63001 w 6586325"/>
              <a:gd name="connsiteY2" fmla="*/ 701450 h 2313126"/>
              <a:gd name="connsiteX3" fmla="*/ 1346434 w 6586325"/>
              <a:gd name="connsiteY3" fmla="*/ 30172 h 2313126"/>
              <a:gd name="connsiteX4" fmla="*/ 5474680 w 6586325"/>
              <a:gd name="connsiteY4" fmla="*/ 198470 h 2313126"/>
              <a:gd name="connsiteX5" fmla="*/ 6586325 w 6586325"/>
              <a:gd name="connsiteY5" fmla="*/ 930536 h 2313126"/>
              <a:gd name="connsiteX6" fmla="*/ 5992604 w 6586325"/>
              <a:gd name="connsiteY6" fmla="*/ 1830532 h 2313126"/>
              <a:gd name="connsiteX7" fmla="*/ 2197462 w 6586325"/>
              <a:gd name="connsiteY7" fmla="*/ 2054326 h 2313126"/>
              <a:gd name="connsiteX8" fmla="*/ 1318881 w 6586325"/>
              <a:gd name="connsiteY8" fmla="*/ 2313126 h 2313126"/>
              <a:gd name="connsiteX9" fmla="*/ 1411781 w 6586325"/>
              <a:gd name="connsiteY9" fmla="*/ 2029150 h 2313126"/>
              <a:gd name="connsiteX0" fmla="*/ 1422251 w 6596795"/>
              <a:gd name="connsiteY0" fmla="*/ 2029150 h 2313126"/>
              <a:gd name="connsiteX1" fmla="*/ 333494 w 6596795"/>
              <a:gd name="connsiteY1" fmla="*/ 1650672 h 2313126"/>
              <a:gd name="connsiteX2" fmla="*/ 73471 w 6596795"/>
              <a:gd name="connsiteY2" fmla="*/ 701450 h 2313126"/>
              <a:gd name="connsiteX3" fmla="*/ 1356904 w 6596795"/>
              <a:gd name="connsiteY3" fmla="*/ 30172 h 2313126"/>
              <a:gd name="connsiteX4" fmla="*/ 5485150 w 6596795"/>
              <a:gd name="connsiteY4" fmla="*/ 198470 h 2313126"/>
              <a:gd name="connsiteX5" fmla="*/ 6596795 w 6596795"/>
              <a:gd name="connsiteY5" fmla="*/ 930536 h 2313126"/>
              <a:gd name="connsiteX6" fmla="*/ 6003074 w 6596795"/>
              <a:gd name="connsiteY6" fmla="*/ 1830532 h 2313126"/>
              <a:gd name="connsiteX7" fmla="*/ 2207932 w 6596795"/>
              <a:gd name="connsiteY7" fmla="*/ 2054326 h 2313126"/>
              <a:gd name="connsiteX8" fmla="*/ 1329351 w 6596795"/>
              <a:gd name="connsiteY8" fmla="*/ 2313126 h 2313126"/>
              <a:gd name="connsiteX9" fmla="*/ 1422251 w 6596795"/>
              <a:gd name="connsiteY9" fmla="*/ 2029150 h 2313126"/>
              <a:gd name="connsiteX0" fmla="*/ 1427107 w 6601651"/>
              <a:gd name="connsiteY0" fmla="*/ 2029150 h 2313126"/>
              <a:gd name="connsiteX1" fmla="*/ 338350 w 6601651"/>
              <a:gd name="connsiteY1" fmla="*/ 1650672 h 2313126"/>
              <a:gd name="connsiteX2" fmla="*/ 78327 w 6601651"/>
              <a:gd name="connsiteY2" fmla="*/ 701450 h 2313126"/>
              <a:gd name="connsiteX3" fmla="*/ 1361760 w 6601651"/>
              <a:gd name="connsiteY3" fmla="*/ 30172 h 2313126"/>
              <a:gd name="connsiteX4" fmla="*/ 5490006 w 6601651"/>
              <a:gd name="connsiteY4" fmla="*/ 198470 h 2313126"/>
              <a:gd name="connsiteX5" fmla="*/ 6601651 w 6601651"/>
              <a:gd name="connsiteY5" fmla="*/ 930536 h 2313126"/>
              <a:gd name="connsiteX6" fmla="*/ 6007930 w 6601651"/>
              <a:gd name="connsiteY6" fmla="*/ 1830532 h 2313126"/>
              <a:gd name="connsiteX7" fmla="*/ 2212788 w 6601651"/>
              <a:gd name="connsiteY7" fmla="*/ 2054326 h 2313126"/>
              <a:gd name="connsiteX8" fmla="*/ 1334207 w 6601651"/>
              <a:gd name="connsiteY8" fmla="*/ 2313126 h 2313126"/>
              <a:gd name="connsiteX9" fmla="*/ 1427107 w 6601651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98750 w 6597644"/>
              <a:gd name="connsiteY0" fmla="*/ 2029150 h 2313126"/>
              <a:gd name="connsiteX1" fmla="*/ 298554 w 6597644"/>
              <a:gd name="connsiteY1" fmla="*/ 1654147 h 2313126"/>
              <a:gd name="connsiteX2" fmla="*/ 74320 w 6597644"/>
              <a:gd name="connsiteY2" fmla="*/ 701450 h 2313126"/>
              <a:gd name="connsiteX3" fmla="*/ 1357753 w 6597644"/>
              <a:gd name="connsiteY3" fmla="*/ 30172 h 2313126"/>
              <a:gd name="connsiteX4" fmla="*/ 5485999 w 6597644"/>
              <a:gd name="connsiteY4" fmla="*/ 198470 h 2313126"/>
              <a:gd name="connsiteX5" fmla="*/ 6597644 w 6597644"/>
              <a:gd name="connsiteY5" fmla="*/ 930536 h 2313126"/>
              <a:gd name="connsiteX6" fmla="*/ 6003923 w 6597644"/>
              <a:gd name="connsiteY6" fmla="*/ 1830532 h 2313126"/>
              <a:gd name="connsiteX7" fmla="*/ 2208781 w 6597644"/>
              <a:gd name="connsiteY7" fmla="*/ 2054326 h 2313126"/>
              <a:gd name="connsiteX8" fmla="*/ 1330200 w 6597644"/>
              <a:gd name="connsiteY8" fmla="*/ 2313126 h 2313126"/>
              <a:gd name="connsiteX9" fmla="*/ 1498750 w 65976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506919 w 6605813"/>
              <a:gd name="connsiteY0" fmla="*/ 2029150 h 2313126"/>
              <a:gd name="connsiteX1" fmla="*/ 306723 w 6605813"/>
              <a:gd name="connsiteY1" fmla="*/ 1654147 h 2313126"/>
              <a:gd name="connsiteX2" fmla="*/ 82489 w 6605813"/>
              <a:gd name="connsiteY2" fmla="*/ 701450 h 2313126"/>
              <a:gd name="connsiteX3" fmla="*/ 1365922 w 6605813"/>
              <a:gd name="connsiteY3" fmla="*/ 30172 h 2313126"/>
              <a:gd name="connsiteX4" fmla="*/ 5494168 w 6605813"/>
              <a:gd name="connsiteY4" fmla="*/ 198470 h 2313126"/>
              <a:gd name="connsiteX5" fmla="*/ 6605813 w 6605813"/>
              <a:gd name="connsiteY5" fmla="*/ 930536 h 2313126"/>
              <a:gd name="connsiteX6" fmla="*/ 6012092 w 6605813"/>
              <a:gd name="connsiteY6" fmla="*/ 1830532 h 2313126"/>
              <a:gd name="connsiteX7" fmla="*/ 2216950 w 6605813"/>
              <a:gd name="connsiteY7" fmla="*/ 2054326 h 2313126"/>
              <a:gd name="connsiteX8" fmla="*/ 1338369 w 6605813"/>
              <a:gd name="connsiteY8" fmla="*/ 2313126 h 2313126"/>
              <a:gd name="connsiteX9" fmla="*/ 1506919 w 6605813"/>
              <a:gd name="connsiteY9" fmla="*/ 2029150 h 23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5813" h="2313126">
                <a:moveTo>
                  <a:pt x="1506919" y="2029150"/>
                </a:moveTo>
                <a:cubicBezTo>
                  <a:pt x="1417504" y="1839150"/>
                  <a:pt x="585881" y="1896278"/>
                  <a:pt x="306723" y="1654147"/>
                </a:cubicBezTo>
                <a:cubicBezTo>
                  <a:pt x="27565" y="1412016"/>
                  <a:pt x="-94044" y="972113"/>
                  <a:pt x="82489" y="701450"/>
                </a:cubicBezTo>
                <a:cubicBezTo>
                  <a:pt x="259022" y="430788"/>
                  <a:pt x="463975" y="114002"/>
                  <a:pt x="1365922" y="30172"/>
                </a:cubicBezTo>
                <a:cubicBezTo>
                  <a:pt x="2267869" y="-53658"/>
                  <a:pt x="4620853" y="48409"/>
                  <a:pt x="5494168" y="198470"/>
                </a:cubicBezTo>
                <a:cubicBezTo>
                  <a:pt x="6367483" y="348531"/>
                  <a:pt x="6547059" y="600421"/>
                  <a:pt x="6605813" y="930536"/>
                </a:cubicBezTo>
                <a:cubicBezTo>
                  <a:pt x="6583958" y="1261451"/>
                  <a:pt x="6667921" y="1584477"/>
                  <a:pt x="6012092" y="1830532"/>
                </a:cubicBezTo>
                <a:cubicBezTo>
                  <a:pt x="5356263" y="2076587"/>
                  <a:pt x="2425296" y="2046334"/>
                  <a:pt x="2216950" y="2054326"/>
                </a:cubicBezTo>
                <a:cubicBezTo>
                  <a:pt x="1882633" y="2207554"/>
                  <a:pt x="1465597" y="2294989"/>
                  <a:pt x="1338369" y="2313126"/>
                </a:cubicBezTo>
                <a:cubicBezTo>
                  <a:pt x="1524676" y="2124221"/>
                  <a:pt x="1506919" y="2029150"/>
                  <a:pt x="1506919" y="202915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4ED6F-7915-3A40-9529-23AB96DF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65" y="613455"/>
            <a:ext cx="4628759" cy="2083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100" b="1" dirty="0" err="1"/>
              <a:t>업그레이드</a:t>
            </a:r>
            <a:r>
              <a:rPr lang="en-US" altLang="ko-KR" sz="4100" b="1" dirty="0" err="1"/>
              <a:t>&amp;</a:t>
            </a:r>
            <a:r>
              <a:rPr lang="ko-KR" altLang="en-US" sz="4100" b="1" dirty="0" err="1"/>
              <a:t>분석</a:t>
            </a:r>
            <a:endParaRPr lang="en-US" sz="4100" b="1" dirty="0" err="1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A54E502-E41E-47D5-8AB9-683E3D3E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4884" flipH="1">
            <a:off x="5645898" y="25325"/>
            <a:ext cx="3856838" cy="2114365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65242"/>
              <a:gd name="connsiteX1" fmla="*/ 1646266 w 4958820"/>
              <a:gd name="connsiteY1" fmla="*/ 574434 h 4165242"/>
              <a:gd name="connsiteX2" fmla="*/ 4631860 w 4958820"/>
              <a:gd name="connsiteY2" fmla="*/ 934302 h 4165242"/>
              <a:gd name="connsiteX3" fmla="*/ 4727101 w 4958820"/>
              <a:gd name="connsiteY3" fmla="*/ 3409206 h 4165242"/>
              <a:gd name="connsiteX4" fmla="*/ 3579038 w 4958820"/>
              <a:gd name="connsiteY4" fmla="*/ 4131303 h 4165242"/>
              <a:gd name="connsiteX5" fmla="*/ 964723 w 4958820"/>
              <a:gd name="connsiteY5" fmla="*/ 3953024 h 4165242"/>
              <a:gd name="connsiteX6" fmla="*/ 76447 w 4958820"/>
              <a:gd name="connsiteY6" fmla="*/ 3313039 h 4165242"/>
              <a:gd name="connsiteX7" fmla="*/ 163050 w 4958820"/>
              <a:gd name="connsiteY7" fmla="*/ 1290513 h 4165242"/>
              <a:gd name="connsiteX8" fmla="*/ 990367 w 4958820"/>
              <a:gd name="connsiteY8" fmla="*/ 590018 h 4165242"/>
              <a:gd name="connsiteX9" fmla="*/ 1008299 w 4958820"/>
              <a:gd name="connsiteY9" fmla="*/ 0 h 4165242"/>
              <a:gd name="connsiteX0" fmla="*/ 879400 w 4829921"/>
              <a:gd name="connsiteY0" fmla="*/ 0 h 4165244"/>
              <a:gd name="connsiteX1" fmla="*/ 1517367 w 4829921"/>
              <a:gd name="connsiteY1" fmla="*/ 574434 h 4165244"/>
              <a:gd name="connsiteX2" fmla="*/ 4502961 w 4829921"/>
              <a:gd name="connsiteY2" fmla="*/ 934302 h 4165244"/>
              <a:gd name="connsiteX3" fmla="*/ 4598202 w 4829921"/>
              <a:gd name="connsiteY3" fmla="*/ 3409206 h 4165244"/>
              <a:gd name="connsiteX4" fmla="*/ 3450139 w 4829921"/>
              <a:gd name="connsiteY4" fmla="*/ 4131303 h 4165244"/>
              <a:gd name="connsiteX5" fmla="*/ 835824 w 4829921"/>
              <a:gd name="connsiteY5" fmla="*/ 3953024 h 4165244"/>
              <a:gd name="connsiteX6" fmla="*/ 388743 w 4829921"/>
              <a:gd name="connsiteY6" fmla="*/ 3217428 h 4165244"/>
              <a:gd name="connsiteX7" fmla="*/ 34151 w 4829921"/>
              <a:gd name="connsiteY7" fmla="*/ 1290513 h 4165244"/>
              <a:gd name="connsiteX8" fmla="*/ 861468 w 4829921"/>
              <a:gd name="connsiteY8" fmla="*/ 590018 h 4165244"/>
              <a:gd name="connsiteX9" fmla="*/ 879400 w 4829921"/>
              <a:gd name="connsiteY9" fmla="*/ 0 h 4165244"/>
              <a:gd name="connsiteX0" fmla="*/ 879400 w 4829921"/>
              <a:gd name="connsiteY0" fmla="*/ 0 h 4138288"/>
              <a:gd name="connsiteX1" fmla="*/ 1517367 w 4829921"/>
              <a:gd name="connsiteY1" fmla="*/ 574434 h 4138288"/>
              <a:gd name="connsiteX2" fmla="*/ 4502961 w 4829921"/>
              <a:gd name="connsiteY2" fmla="*/ 934302 h 4138288"/>
              <a:gd name="connsiteX3" fmla="*/ 4598202 w 4829921"/>
              <a:gd name="connsiteY3" fmla="*/ 3409206 h 4138288"/>
              <a:gd name="connsiteX4" fmla="*/ 3450139 w 4829921"/>
              <a:gd name="connsiteY4" fmla="*/ 4131303 h 4138288"/>
              <a:gd name="connsiteX5" fmla="*/ 982153 w 4829921"/>
              <a:gd name="connsiteY5" fmla="*/ 3738143 h 4138288"/>
              <a:gd name="connsiteX6" fmla="*/ 388743 w 4829921"/>
              <a:gd name="connsiteY6" fmla="*/ 3217428 h 4138288"/>
              <a:gd name="connsiteX7" fmla="*/ 34151 w 4829921"/>
              <a:gd name="connsiteY7" fmla="*/ 1290513 h 4138288"/>
              <a:gd name="connsiteX8" fmla="*/ 861468 w 4829921"/>
              <a:gd name="connsiteY8" fmla="*/ 590018 h 4138288"/>
              <a:gd name="connsiteX9" fmla="*/ 879400 w 4829921"/>
              <a:gd name="connsiteY9" fmla="*/ 0 h 4138288"/>
              <a:gd name="connsiteX0" fmla="*/ 797965 w 4748486"/>
              <a:gd name="connsiteY0" fmla="*/ 0 h 4138290"/>
              <a:gd name="connsiteX1" fmla="*/ 1435932 w 4748486"/>
              <a:gd name="connsiteY1" fmla="*/ 574434 h 4138290"/>
              <a:gd name="connsiteX2" fmla="*/ 4421526 w 4748486"/>
              <a:gd name="connsiteY2" fmla="*/ 934302 h 4138290"/>
              <a:gd name="connsiteX3" fmla="*/ 4516767 w 4748486"/>
              <a:gd name="connsiteY3" fmla="*/ 3409206 h 4138290"/>
              <a:gd name="connsiteX4" fmla="*/ 3368704 w 4748486"/>
              <a:gd name="connsiteY4" fmla="*/ 4131303 h 4138290"/>
              <a:gd name="connsiteX5" fmla="*/ 900718 w 4748486"/>
              <a:gd name="connsiteY5" fmla="*/ 3738143 h 4138290"/>
              <a:gd name="connsiteX6" fmla="*/ 307308 w 4748486"/>
              <a:gd name="connsiteY6" fmla="*/ 3217428 h 4138290"/>
              <a:gd name="connsiteX7" fmla="*/ 42133 w 4748486"/>
              <a:gd name="connsiteY7" fmla="*/ 1485818 h 4138290"/>
              <a:gd name="connsiteX8" fmla="*/ 780033 w 4748486"/>
              <a:gd name="connsiteY8" fmla="*/ 590018 h 4138290"/>
              <a:gd name="connsiteX9" fmla="*/ 797965 w 4748486"/>
              <a:gd name="connsiteY9" fmla="*/ 0 h 4138290"/>
              <a:gd name="connsiteX0" fmla="*/ 816235 w 4766756"/>
              <a:gd name="connsiteY0" fmla="*/ 0 h 4138288"/>
              <a:gd name="connsiteX1" fmla="*/ 1454202 w 4766756"/>
              <a:gd name="connsiteY1" fmla="*/ 574434 h 4138288"/>
              <a:gd name="connsiteX2" fmla="*/ 4439796 w 4766756"/>
              <a:gd name="connsiteY2" fmla="*/ 934302 h 4138288"/>
              <a:gd name="connsiteX3" fmla="*/ 4535037 w 4766756"/>
              <a:gd name="connsiteY3" fmla="*/ 3409206 h 4138288"/>
              <a:gd name="connsiteX4" fmla="*/ 3386974 w 4766756"/>
              <a:gd name="connsiteY4" fmla="*/ 4131303 h 4138288"/>
              <a:gd name="connsiteX5" fmla="*/ 918988 w 4766756"/>
              <a:gd name="connsiteY5" fmla="*/ 3738143 h 4138288"/>
              <a:gd name="connsiteX6" fmla="*/ 205861 w 4766756"/>
              <a:gd name="connsiteY6" fmla="*/ 2965662 h 4138288"/>
              <a:gd name="connsiteX7" fmla="*/ 60403 w 4766756"/>
              <a:gd name="connsiteY7" fmla="*/ 1485818 h 4138288"/>
              <a:gd name="connsiteX8" fmla="*/ 798303 w 4766756"/>
              <a:gd name="connsiteY8" fmla="*/ 590018 h 4138288"/>
              <a:gd name="connsiteX9" fmla="*/ 816235 w 4766756"/>
              <a:gd name="connsiteY9" fmla="*/ 0 h 4138288"/>
              <a:gd name="connsiteX0" fmla="*/ 816235 w 4622539"/>
              <a:gd name="connsiteY0" fmla="*/ 0 h 4138290"/>
              <a:gd name="connsiteX1" fmla="*/ 1454202 w 4622539"/>
              <a:gd name="connsiteY1" fmla="*/ 574434 h 4138290"/>
              <a:gd name="connsiteX2" fmla="*/ 4015228 w 4622539"/>
              <a:gd name="connsiteY2" fmla="*/ 1032218 h 4138290"/>
              <a:gd name="connsiteX3" fmla="*/ 4535037 w 4622539"/>
              <a:gd name="connsiteY3" fmla="*/ 3409206 h 4138290"/>
              <a:gd name="connsiteX4" fmla="*/ 3386974 w 4622539"/>
              <a:gd name="connsiteY4" fmla="*/ 4131303 h 4138290"/>
              <a:gd name="connsiteX5" fmla="*/ 918988 w 4622539"/>
              <a:gd name="connsiteY5" fmla="*/ 3738143 h 4138290"/>
              <a:gd name="connsiteX6" fmla="*/ 205861 w 4622539"/>
              <a:gd name="connsiteY6" fmla="*/ 2965662 h 4138290"/>
              <a:gd name="connsiteX7" fmla="*/ 60403 w 4622539"/>
              <a:gd name="connsiteY7" fmla="*/ 1485818 h 4138290"/>
              <a:gd name="connsiteX8" fmla="*/ 798303 w 4622539"/>
              <a:gd name="connsiteY8" fmla="*/ 590018 h 4138290"/>
              <a:gd name="connsiteX9" fmla="*/ 816235 w 4622539"/>
              <a:gd name="connsiteY9" fmla="*/ 0 h 4138290"/>
              <a:gd name="connsiteX0" fmla="*/ 816235 w 4622539"/>
              <a:gd name="connsiteY0" fmla="*/ 0 h 4132081"/>
              <a:gd name="connsiteX1" fmla="*/ 1454202 w 4622539"/>
              <a:gd name="connsiteY1" fmla="*/ 574434 h 4132081"/>
              <a:gd name="connsiteX2" fmla="*/ 4015228 w 4622539"/>
              <a:gd name="connsiteY2" fmla="*/ 1032218 h 4132081"/>
              <a:gd name="connsiteX3" fmla="*/ 4535037 w 4622539"/>
              <a:gd name="connsiteY3" fmla="*/ 3409206 h 4132081"/>
              <a:gd name="connsiteX4" fmla="*/ 3152706 w 4622539"/>
              <a:gd name="connsiteY4" fmla="*/ 4124957 h 4132081"/>
              <a:gd name="connsiteX5" fmla="*/ 918988 w 4622539"/>
              <a:gd name="connsiteY5" fmla="*/ 3738143 h 4132081"/>
              <a:gd name="connsiteX6" fmla="*/ 205861 w 4622539"/>
              <a:gd name="connsiteY6" fmla="*/ 2965662 h 4132081"/>
              <a:gd name="connsiteX7" fmla="*/ 60403 w 4622539"/>
              <a:gd name="connsiteY7" fmla="*/ 1485818 h 4132081"/>
              <a:gd name="connsiteX8" fmla="*/ 798303 w 4622539"/>
              <a:gd name="connsiteY8" fmla="*/ 590018 h 4132081"/>
              <a:gd name="connsiteX9" fmla="*/ 816235 w 4622539"/>
              <a:gd name="connsiteY9" fmla="*/ 0 h 4132081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798303 w 4372994"/>
              <a:gd name="connsiteY8" fmla="*/ 59001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0336 w 4367095"/>
              <a:gd name="connsiteY0" fmla="*/ 0 h 4138222"/>
              <a:gd name="connsiteX1" fmla="*/ 1448303 w 4367095"/>
              <a:gd name="connsiteY1" fmla="*/ 574434 h 4138222"/>
              <a:gd name="connsiteX2" fmla="*/ 4009329 w 4367095"/>
              <a:gd name="connsiteY2" fmla="*/ 1032218 h 4138222"/>
              <a:gd name="connsiteX3" fmla="*/ 4202495 w 4367095"/>
              <a:gd name="connsiteY3" fmla="*/ 3259401 h 4138222"/>
              <a:gd name="connsiteX4" fmla="*/ 3146807 w 4367095"/>
              <a:gd name="connsiteY4" fmla="*/ 4124957 h 4138222"/>
              <a:gd name="connsiteX5" fmla="*/ 913089 w 4367095"/>
              <a:gd name="connsiteY5" fmla="*/ 3738143 h 4138222"/>
              <a:gd name="connsiteX6" fmla="*/ 199962 w 4367095"/>
              <a:gd name="connsiteY6" fmla="*/ 2965662 h 4138222"/>
              <a:gd name="connsiteX7" fmla="*/ 54504 w 4367095"/>
              <a:gd name="connsiteY7" fmla="*/ 1485818 h 4138222"/>
              <a:gd name="connsiteX8" fmla="*/ 892266 w 4367095"/>
              <a:gd name="connsiteY8" fmla="*/ 606258 h 4138222"/>
              <a:gd name="connsiteX9" fmla="*/ 810336 w 4367095"/>
              <a:gd name="connsiteY9" fmla="*/ 0 h 4138222"/>
              <a:gd name="connsiteX0" fmla="*/ 814639 w 4371398"/>
              <a:gd name="connsiteY0" fmla="*/ 0 h 4138224"/>
              <a:gd name="connsiteX1" fmla="*/ 1452606 w 4371398"/>
              <a:gd name="connsiteY1" fmla="*/ 574434 h 4138224"/>
              <a:gd name="connsiteX2" fmla="*/ 4013632 w 4371398"/>
              <a:gd name="connsiteY2" fmla="*/ 1032218 h 4138224"/>
              <a:gd name="connsiteX3" fmla="*/ 4206798 w 4371398"/>
              <a:gd name="connsiteY3" fmla="*/ 3259401 h 4138224"/>
              <a:gd name="connsiteX4" fmla="*/ 3151110 w 4371398"/>
              <a:gd name="connsiteY4" fmla="*/ 4124957 h 4138224"/>
              <a:gd name="connsiteX5" fmla="*/ 917392 w 4371398"/>
              <a:gd name="connsiteY5" fmla="*/ 3738143 h 4138224"/>
              <a:gd name="connsiteX6" fmla="*/ 184820 w 4371398"/>
              <a:gd name="connsiteY6" fmla="*/ 2971263 h 4138224"/>
              <a:gd name="connsiteX7" fmla="*/ 58807 w 4371398"/>
              <a:gd name="connsiteY7" fmla="*/ 1485818 h 4138224"/>
              <a:gd name="connsiteX8" fmla="*/ 896569 w 4371398"/>
              <a:gd name="connsiteY8" fmla="*/ 606258 h 4138224"/>
              <a:gd name="connsiteX9" fmla="*/ 814639 w 4371398"/>
              <a:gd name="connsiteY9" fmla="*/ 0 h 4138224"/>
              <a:gd name="connsiteX0" fmla="*/ 824982 w 4381741"/>
              <a:gd name="connsiteY0" fmla="*/ 0 h 4138222"/>
              <a:gd name="connsiteX1" fmla="*/ 1462949 w 4381741"/>
              <a:gd name="connsiteY1" fmla="*/ 574434 h 4138222"/>
              <a:gd name="connsiteX2" fmla="*/ 4023975 w 4381741"/>
              <a:gd name="connsiteY2" fmla="*/ 1032218 h 4138222"/>
              <a:gd name="connsiteX3" fmla="*/ 4217141 w 4381741"/>
              <a:gd name="connsiteY3" fmla="*/ 3259401 h 4138222"/>
              <a:gd name="connsiteX4" fmla="*/ 3161453 w 4381741"/>
              <a:gd name="connsiteY4" fmla="*/ 4124957 h 4138222"/>
              <a:gd name="connsiteX5" fmla="*/ 927735 w 4381741"/>
              <a:gd name="connsiteY5" fmla="*/ 3738143 h 4138222"/>
              <a:gd name="connsiteX6" fmla="*/ 195163 w 4381741"/>
              <a:gd name="connsiteY6" fmla="*/ 2971263 h 4138222"/>
              <a:gd name="connsiteX7" fmla="*/ 69150 w 4381741"/>
              <a:gd name="connsiteY7" fmla="*/ 1485818 h 4138222"/>
              <a:gd name="connsiteX8" fmla="*/ 906912 w 4381741"/>
              <a:gd name="connsiteY8" fmla="*/ 606258 h 4138222"/>
              <a:gd name="connsiteX9" fmla="*/ 824982 w 4381741"/>
              <a:gd name="connsiteY9" fmla="*/ 0 h 4138222"/>
              <a:gd name="connsiteX0" fmla="*/ 824982 w 4385632"/>
              <a:gd name="connsiteY0" fmla="*/ 0 h 4138224"/>
              <a:gd name="connsiteX1" fmla="*/ 1462949 w 4385632"/>
              <a:gd name="connsiteY1" fmla="*/ 574434 h 4138224"/>
              <a:gd name="connsiteX2" fmla="*/ 4023975 w 4385632"/>
              <a:gd name="connsiteY2" fmla="*/ 1032218 h 4138224"/>
              <a:gd name="connsiteX3" fmla="*/ 4217141 w 4385632"/>
              <a:gd name="connsiteY3" fmla="*/ 3259401 h 4138224"/>
              <a:gd name="connsiteX4" fmla="*/ 3161453 w 4385632"/>
              <a:gd name="connsiteY4" fmla="*/ 4124957 h 4138224"/>
              <a:gd name="connsiteX5" fmla="*/ 927735 w 4385632"/>
              <a:gd name="connsiteY5" fmla="*/ 3738143 h 4138224"/>
              <a:gd name="connsiteX6" fmla="*/ 195163 w 4385632"/>
              <a:gd name="connsiteY6" fmla="*/ 2971263 h 4138224"/>
              <a:gd name="connsiteX7" fmla="*/ 69150 w 4385632"/>
              <a:gd name="connsiteY7" fmla="*/ 1485818 h 4138224"/>
              <a:gd name="connsiteX8" fmla="*/ 906912 w 4385632"/>
              <a:gd name="connsiteY8" fmla="*/ 606258 h 4138224"/>
              <a:gd name="connsiteX9" fmla="*/ 824982 w 4385632"/>
              <a:gd name="connsiteY9" fmla="*/ 0 h 4138224"/>
              <a:gd name="connsiteX0" fmla="*/ 832223 w 4392873"/>
              <a:gd name="connsiteY0" fmla="*/ 0 h 4138222"/>
              <a:gd name="connsiteX1" fmla="*/ 1470190 w 4392873"/>
              <a:gd name="connsiteY1" fmla="*/ 574434 h 4138222"/>
              <a:gd name="connsiteX2" fmla="*/ 4031216 w 4392873"/>
              <a:gd name="connsiteY2" fmla="*/ 1032218 h 4138222"/>
              <a:gd name="connsiteX3" fmla="*/ 4224382 w 4392873"/>
              <a:gd name="connsiteY3" fmla="*/ 3259401 h 4138222"/>
              <a:gd name="connsiteX4" fmla="*/ 3168694 w 4392873"/>
              <a:gd name="connsiteY4" fmla="*/ 4124957 h 4138222"/>
              <a:gd name="connsiteX5" fmla="*/ 934976 w 4392873"/>
              <a:gd name="connsiteY5" fmla="*/ 3738143 h 4138222"/>
              <a:gd name="connsiteX6" fmla="*/ 179579 w 4392873"/>
              <a:gd name="connsiteY6" fmla="*/ 3046439 h 4138222"/>
              <a:gd name="connsiteX7" fmla="*/ 76391 w 4392873"/>
              <a:gd name="connsiteY7" fmla="*/ 1485818 h 4138222"/>
              <a:gd name="connsiteX8" fmla="*/ 914153 w 4392873"/>
              <a:gd name="connsiteY8" fmla="*/ 606258 h 4138222"/>
              <a:gd name="connsiteX9" fmla="*/ 832223 w 4392873"/>
              <a:gd name="connsiteY9" fmla="*/ 0 h 4138222"/>
              <a:gd name="connsiteX0" fmla="*/ 823971 w 4384621"/>
              <a:gd name="connsiteY0" fmla="*/ 0 h 4138224"/>
              <a:gd name="connsiteX1" fmla="*/ 1461938 w 4384621"/>
              <a:gd name="connsiteY1" fmla="*/ 574434 h 4138224"/>
              <a:gd name="connsiteX2" fmla="*/ 4022964 w 4384621"/>
              <a:gd name="connsiteY2" fmla="*/ 1032218 h 4138224"/>
              <a:gd name="connsiteX3" fmla="*/ 4216130 w 4384621"/>
              <a:gd name="connsiteY3" fmla="*/ 3259401 h 4138224"/>
              <a:gd name="connsiteX4" fmla="*/ 3160442 w 4384621"/>
              <a:gd name="connsiteY4" fmla="*/ 4124957 h 4138224"/>
              <a:gd name="connsiteX5" fmla="*/ 926724 w 4384621"/>
              <a:gd name="connsiteY5" fmla="*/ 3738143 h 4138224"/>
              <a:gd name="connsiteX6" fmla="*/ 171327 w 4384621"/>
              <a:gd name="connsiteY6" fmla="*/ 3046439 h 4138224"/>
              <a:gd name="connsiteX7" fmla="*/ 68139 w 4384621"/>
              <a:gd name="connsiteY7" fmla="*/ 1485818 h 4138224"/>
              <a:gd name="connsiteX8" fmla="*/ 905901 w 4384621"/>
              <a:gd name="connsiteY8" fmla="*/ 606258 h 4138224"/>
              <a:gd name="connsiteX9" fmla="*/ 823971 w 4384621"/>
              <a:gd name="connsiteY9" fmla="*/ 0 h 4138224"/>
              <a:gd name="connsiteX0" fmla="*/ 806189 w 4366839"/>
              <a:gd name="connsiteY0" fmla="*/ 0 h 4138222"/>
              <a:gd name="connsiteX1" fmla="*/ 1444156 w 4366839"/>
              <a:gd name="connsiteY1" fmla="*/ 574434 h 4138222"/>
              <a:gd name="connsiteX2" fmla="*/ 4005182 w 4366839"/>
              <a:gd name="connsiteY2" fmla="*/ 1032218 h 4138222"/>
              <a:gd name="connsiteX3" fmla="*/ 4198348 w 4366839"/>
              <a:gd name="connsiteY3" fmla="*/ 3259401 h 4138222"/>
              <a:gd name="connsiteX4" fmla="*/ 3142660 w 4366839"/>
              <a:gd name="connsiteY4" fmla="*/ 4124957 h 4138222"/>
              <a:gd name="connsiteX5" fmla="*/ 908942 w 4366839"/>
              <a:gd name="connsiteY5" fmla="*/ 3738143 h 4138222"/>
              <a:gd name="connsiteX6" fmla="*/ 153545 w 4366839"/>
              <a:gd name="connsiteY6" fmla="*/ 3046439 h 4138222"/>
              <a:gd name="connsiteX7" fmla="*/ 50357 w 4366839"/>
              <a:gd name="connsiteY7" fmla="*/ 1485818 h 4138222"/>
              <a:gd name="connsiteX8" fmla="*/ 888119 w 4366839"/>
              <a:gd name="connsiteY8" fmla="*/ 606258 h 4138222"/>
              <a:gd name="connsiteX9" fmla="*/ 806189 w 4366839"/>
              <a:gd name="connsiteY9" fmla="*/ 0 h 4138222"/>
              <a:gd name="connsiteX0" fmla="*/ 806189 w 4366839"/>
              <a:gd name="connsiteY0" fmla="*/ 0 h 4138224"/>
              <a:gd name="connsiteX1" fmla="*/ 1444156 w 4366839"/>
              <a:gd name="connsiteY1" fmla="*/ 574434 h 4138224"/>
              <a:gd name="connsiteX2" fmla="*/ 4005182 w 4366839"/>
              <a:gd name="connsiteY2" fmla="*/ 1032218 h 4138224"/>
              <a:gd name="connsiteX3" fmla="*/ 4198348 w 4366839"/>
              <a:gd name="connsiteY3" fmla="*/ 3259401 h 4138224"/>
              <a:gd name="connsiteX4" fmla="*/ 3142660 w 4366839"/>
              <a:gd name="connsiteY4" fmla="*/ 4124957 h 4138224"/>
              <a:gd name="connsiteX5" fmla="*/ 908942 w 4366839"/>
              <a:gd name="connsiteY5" fmla="*/ 3738143 h 4138224"/>
              <a:gd name="connsiteX6" fmla="*/ 153545 w 4366839"/>
              <a:gd name="connsiteY6" fmla="*/ 3046439 h 4138224"/>
              <a:gd name="connsiteX7" fmla="*/ 50357 w 4366839"/>
              <a:gd name="connsiteY7" fmla="*/ 1485818 h 4138224"/>
              <a:gd name="connsiteX8" fmla="*/ 888119 w 4366839"/>
              <a:gd name="connsiteY8" fmla="*/ 606258 h 4138224"/>
              <a:gd name="connsiteX9" fmla="*/ 806189 w 4366839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104082 w 4317376"/>
              <a:gd name="connsiteY6" fmla="*/ 3046439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224"/>
              <a:gd name="connsiteX1" fmla="*/ 1394693 w 4317376"/>
              <a:gd name="connsiteY1" fmla="*/ 574434 h 4138224"/>
              <a:gd name="connsiteX2" fmla="*/ 3955719 w 4317376"/>
              <a:gd name="connsiteY2" fmla="*/ 1032218 h 4138224"/>
              <a:gd name="connsiteX3" fmla="*/ 4148885 w 4317376"/>
              <a:gd name="connsiteY3" fmla="*/ 3259401 h 4138224"/>
              <a:gd name="connsiteX4" fmla="*/ 3093197 w 4317376"/>
              <a:gd name="connsiteY4" fmla="*/ 4124957 h 4138224"/>
              <a:gd name="connsiteX5" fmla="*/ 859479 w 4317376"/>
              <a:gd name="connsiteY5" fmla="*/ 3738143 h 4138224"/>
              <a:gd name="connsiteX6" fmla="*/ 219159 w 4317376"/>
              <a:gd name="connsiteY6" fmla="*/ 3144044 h 4138224"/>
              <a:gd name="connsiteX7" fmla="*/ 894 w 4317376"/>
              <a:gd name="connsiteY7" fmla="*/ 1485818 h 4138224"/>
              <a:gd name="connsiteX8" fmla="*/ 838656 w 4317376"/>
              <a:gd name="connsiteY8" fmla="*/ 606258 h 4138224"/>
              <a:gd name="connsiteX9" fmla="*/ 756726 w 4317376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232580 w 4317376"/>
              <a:gd name="connsiteY6" fmla="*/ 3163758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706 w 4324356"/>
              <a:gd name="connsiteY0" fmla="*/ 0 h 4138731"/>
              <a:gd name="connsiteX1" fmla="*/ 1401673 w 4324356"/>
              <a:gd name="connsiteY1" fmla="*/ 574434 h 4138731"/>
              <a:gd name="connsiteX2" fmla="*/ 3962699 w 4324356"/>
              <a:gd name="connsiteY2" fmla="*/ 1032218 h 4138731"/>
              <a:gd name="connsiteX3" fmla="*/ 4155865 w 4324356"/>
              <a:gd name="connsiteY3" fmla="*/ 3259401 h 4138731"/>
              <a:gd name="connsiteX4" fmla="*/ 3100177 w 4324356"/>
              <a:gd name="connsiteY4" fmla="*/ 4124957 h 4138731"/>
              <a:gd name="connsiteX5" fmla="*/ 904502 w 4324356"/>
              <a:gd name="connsiteY5" fmla="*/ 3744330 h 4138731"/>
              <a:gd name="connsiteX6" fmla="*/ 239560 w 4324356"/>
              <a:gd name="connsiteY6" fmla="*/ 3163758 h 4138731"/>
              <a:gd name="connsiteX7" fmla="*/ 1004 w 4324356"/>
              <a:gd name="connsiteY7" fmla="*/ 1528534 h 4138731"/>
              <a:gd name="connsiteX8" fmla="*/ 845636 w 4324356"/>
              <a:gd name="connsiteY8" fmla="*/ 606258 h 4138731"/>
              <a:gd name="connsiteX9" fmla="*/ 763706 w 4324356"/>
              <a:gd name="connsiteY9" fmla="*/ 0 h 4138731"/>
              <a:gd name="connsiteX0" fmla="*/ 763710 w 4324360"/>
              <a:gd name="connsiteY0" fmla="*/ 0 h 4138731"/>
              <a:gd name="connsiteX1" fmla="*/ 1401677 w 4324360"/>
              <a:gd name="connsiteY1" fmla="*/ 574434 h 4138731"/>
              <a:gd name="connsiteX2" fmla="*/ 3962703 w 4324360"/>
              <a:gd name="connsiteY2" fmla="*/ 1032218 h 4138731"/>
              <a:gd name="connsiteX3" fmla="*/ 4155869 w 4324360"/>
              <a:gd name="connsiteY3" fmla="*/ 3259401 h 4138731"/>
              <a:gd name="connsiteX4" fmla="*/ 3100181 w 4324360"/>
              <a:gd name="connsiteY4" fmla="*/ 4124957 h 4138731"/>
              <a:gd name="connsiteX5" fmla="*/ 904506 w 4324360"/>
              <a:gd name="connsiteY5" fmla="*/ 3744330 h 4138731"/>
              <a:gd name="connsiteX6" fmla="*/ 239564 w 4324360"/>
              <a:gd name="connsiteY6" fmla="*/ 3163758 h 4138731"/>
              <a:gd name="connsiteX7" fmla="*/ 1008 w 4324360"/>
              <a:gd name="connsiteY7" fmla="*/ 1528534 h 4138731"/>
              <a:gd name="connsiteX8" fmla="*/ 845640 w 4324360"/>
              <a:gd name="connsiteY8" fmla="*/ 606258 h 4138731"/>
              <a:gd name="connsiteX9" fmla="*/ 763710 w 4324360"/>
              <a:gd name="connsiteY9" fmla="*/ 0 h 41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24360" h="4138731">
                <a:moveTo>
                  <a:pt x="763710" y="0"/>
                </a:moveTo>
                <a:cubicBezTo>
                  <a:pt x="835632" y="58905"/>
                  <a:pt x="1258100" y="357725"/>
                  <a:pt x="1401677" y="574434"/>
                </a:cubicBezTo>
                <a:cubicBezTo>
                  <a:pt x="1557398" y="585526"/>
                  <a:pt x="3503671" y="584724"/>
                  <a:pt x="3962703" y="1032218"/>
                </a:cubicBezTo>
                <a:cubicBezTo>
                  <a:pt x="4421735" y="1479712"/>
                  <a:pt x="4393755" y="2068459"/>
                  <a:pt x="4155869" y="3259401"/>
                </a:cubicBezTo>
                <a:cubicBezTo>
                  <a:pt x="4006903" y="3825365"/>
                  <a:pt x="3642075" y="4044135"/>
                  <a:pt x="3100181" y="4124957"/>
                </a:cubicBezTo>
                <a:cubicBezTo>
                  <a:pt x="2558287" y="4205779"/>
                  <a:pt x="1639845" y="3911670"/>
                  <a:pt x="904506" y="3744330"/>
                </a:cubicBezTo>
                <a:cubicBezTo>
                  <a:pt x="600271" y="3642054"/>
                  <a:pt x="464613" y="3557214"/>
                  <a:pt x="239564" y="3163758"/>
                </a:cubicBezTo>
                <a:cubicBezTo>
                  <a:pt x="75461" y="2876879"/>
                  <a:pt x="40807" y="2193725"/>
                  <a:pt x="1008" y="1528534"/>
                </a:cubicBezTo>
                <a:cubicBezTo>
                  <a:pt x="-24451" y="805482"/>
                  <a:pt x="437089" y="647961"/>
                  <a:pt x="845640" y="606258"/>
                </a:cubicBezTo>
                <a:cubicBezTo>
                  <a:pt x="845640" y="606258"/>
                  <a:pt x="854014" y="343114"/>
                  <a:pt x="76371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FCBF8AE-1318-4240-B3C3-A276ADFA5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4884" flipH="1">
            <a:off x="5612130" y="-2961"/>
            <a:ext cx="3856838" cy="2114365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65242"/>
              <a:gd name="connsiteX1" fmla="*/ 1646266 w 4958820"/>
              <a:gd name="connsiteY1" fmla="*/ 574434 h 4165242"/>
              <a:gd name="connsiteX2" fmla="*/ 4631860 w 4958820"/>
              <a:gd name="connsiteY2" fmla="*/ 934302 h 4165242"/>
              <a:gd name="connsiteX3" fmla="*/ 4727101 w 4958820"/>
              <a:gd name="connsiteY3" fmla="*/ 3409206 h 4165242"/>
              <a:gd name="connsiteX4" fmla="*/ 3579038 w 4958820"/>
              <a:gd name="connsiteY4" fmla="*/ 4131303 h 4165242"/>
              <a:gd name="connsiteX5" fmla="*/ 964723 w 4958820"/>
              <a:gd name="connsiteY5" fmla="*/ 3953024 h 4165242"/>
              <a:gd name="connsiteX6" fmla="*/ 76447 w 4958820"/>
              <a:gd name="connsiteY6" fmla="*/ 3313039 h 4165242"/>
              <a:gd name="connsiteX7" fmla="*/ 163050 w 4958820"/>
              <a:gd name="connsiteY7" fmla="*/ 1290513 h 4165242"/>
              <a:gd name="connsiteX8" fmla="*/ 990367 w 4958820"/>
              <a:gd name="connsiteY8" fmla="*/ 590018 h 4165242"/>
              <a:gd name="connsiteX9" fmla="*/ 1008299 w 4958820"/>
              <a:gd name="connsiteY9" fmla="*/ 0 h 4165242"/>
              <a:gd name="connsiteX0" fmla="*/ 879400 w 4829921"/>
              <a:gd name="connsiteY0" fmla="*/ 0 h 4165244"/>
              <a:gd name="connsiteX1" fmla="*/ 1517367 w 4829921"/>
              <a:gd name="connsiteY1" fmla="*/ 574434 h 4165244"/>
              <a:gd name="connsiteX2" fmla="*/ 4502961 w 4829921"/>
              <a:gd name="connsiteY2" fmla="*/ 934302 h 4165244"/>
              <a:gd name="connsiteX3" fmla="*/ 4598202 w 4829921"/>
              <a:gd name="connsiteY3" fmla="*/ 3409206 h 4165244"/>
              <a:gd name="connsiteX4" fmla="*/ 3450139 w 4829921"/>
              <a:gd name="connsiteY4" fmla="*/ 4131303 h 4165244"/>
              <a:gd name="connsiteX5" fmla="*/ 835824 w 4829921"/>
              <a:gd name="connsiteY5" fmla="*/ 3953024 h 4165244"/>
              <a:gd name="connsiteX6" fmla="*/ 388743 w 4829921"/>
              <a:gd name="connsiteY6" fmla="*/ 3217428 h 4165244"/>
              <a:gd name="connsiteX7" fmla="*/ 34151 w 4829921"/>
              <a:gd name="connsiteY7" fmla="*/ 1290513 h 4165244"/>
              <a:gd name="connsiteX8" fmla="*/ 861468 w 4829921"/>
              <a:gd name="connsiteY8" fmla="*/ 590018 h 4165244"/>
              <a:gd name="connsiteX9" fmla="*/ 879400 w 4829921"/>
              <a:gd name="connsiteY9" fmla="*/ 0 h 4165244"/>
              <a:gd name="connsiteX0" fmla="*/ 879400 w 4829921"/>
              <a:gd name="connsiteY0" fmla="*/ 0 h 4138288"/>
              <a:gd name="connsiteX1" fmla="*/ 1517367 w 4829921"/>
              <a:gd name="connsiteY1" fmla="*/ 574434 h 4138288"/>
              <a:gd name="connsiteX2" fmla="*/ 4502961 w 4829921"/>
              <a:gd name="connsiteY2" fmla="*/ 934302 h 4138288"/>
              <a:gd name="connsiteX3" fmla="*/ 4598202 w 4829921"/>
              <a:gd name="connsiteY3" fmla="*/ 3409206 h 4138288"/>
              <a:gd name="connsiteX4" fmla="*/ 3450139 w 4829921"/>
              <a:gd name="connsiteY4" fmla="*/ 4131303 h 4138288"/>
              <a:gd name="connsiteX5" fmla="*/ 982153 w 4829921"/>
              <a:gd name="connsiteY5" fmla="*/ 3738143 h 4138288"/>
              <a:gd name="connsiteX6" fmla="*/ 388743 w 4829921"/>
              <a:gd name="connsiteY6" fmla="*/ 3217428 h 4138288"/>
              <a:gd name="connsiteX7" fmla="*/ 34151 w 4829921"/>
              <a:gd name="connsiteY7" fmla="*/ 1290513 h 4138288"/>
              <a:gd name="connsiteX8" fmla="*/ 861468 w 4829921"/>
              <a:gd name="connsiteY8" fmla="*/ 590018 h 4138288"/>
              <a:gd name="connsiteX9" fmla="*/ 879400 w 4829921"/>
              <a:gd name="connsiteY9" fmla="*/ 0 h 4138288"/>
              <a:gd name="connsiteX0" fmla="*/ 797965 w 4748486"/>
              <a:gd name="connsiteY0" fmla="*/ 0 h 4138290"/>
              <a:gd name="connsiteX1" fmla="*/ 1435932 w 4748486"/>
              <a:gd name="connsiteY1" fmla="*/ 574434 h 4138290"/>
              <a:gd name="connsiteX2" fmla="*/ 4421526 w 4748486"/>
              <a:gd name="connsiteY2" fmla="*/ 934302 h 4138290"/>
              <a:gd name="connsiteX3" fmla="*/ 4516767 w 4748486"/>
              <a:gd name="connsiteY3" fmla="*/ 3409206 h 4138290"/>
              <a:gd name="connsiteX4" fmla="*/ 3368704 w 4748486"/>
              <a:gd name="connsiteY4" fmla="*/ 4131303 h 4138290"/>
              <a:gd name="connsiteX5" fmla="*/ 900718 w 4748486"/>
              <a:gd name="connsiteY5" fmla="*/ 3738143 h 4138290"/>
              <a:gd name="connsiteX6" fmla="*/ 307308 w 4748486"/>
              <a:gd name="connsiteY6" fmla="*/ 3217428 h 4138290"/>
              <a:gd name="connsiteX7" fmla="*/ 42133 w 4748486"/>
              <a:gd name="connsiteY7" fmla="*/ 1485818 h 4138290"/>
              <a:gd name="connsiteX8" fmla="*/ 780033 w 4748486"/>
              <a:gd name="connsiteY8" fmla="*/ 590018 h 4138290"/>
              <a:gd name="connsiteX9" fmla="*/ 797965 w 4748486"/>
              <a:gd name="connsiteY9" fmla="*/ 0 h 4138290"/>
              <a:gd name="connsiteX0" fmla="*/ 816235 w 4766756"/>
              <a:gd name="connsiteY0" fmla="*/ 0 h 4138288"/>
              <a:gd name="connsiteX1" fmla="*/ 1454202 w 4766756"/>
              <a:gd name="connsiteY1" fmla="*/ 574434 h 4138288"/>
              <a:gd name="connsiteX2" fmla="*/ 4439796 w 4766756"/>
              <a:gd name="connsiteY2" fmla="*/ 934302 h 4138288"/>
              <a:gd name="connsiteX3" fmla="*/ 4535037 w 4766756"/>
              <a:gd name="connsiteY3" fmla="*/ 3409206 h 4138288"/>
              <a:gd name="connsiteX4" fmla="*/ 3386974 w 4766756"/>
              <a:gd name="connsiteY4" fmla="*/ 4131303 h 4138288"/>
              <a:gd name="connsiteX5" fmla="*/ 918988 w 4766756"/>
              <a:gd name="connsiteY5" fmla="*/ 3738143 h 4138288"/>
              <a:gd name="connsiteX6" fmla="*/ 205861 w 4766756"/>
              <a:gd name="connsiteY6" fmla="*/ 2965662 h 4138288"/>
              <a:gd name="connsiteX7" fmla="*/ 60403 w 4766756"/>
              <a:gd name="connsiteY7" fmla="*/ 1485818 h 4138288"/>
              <a:gd name="connsiteX8" fmla="*/ 798303 w 4766756"/>
              <a:gd name="connsiteY8" fmla="*/ 590018 h 4138288"/>
              <a:gd name="connsiteX9" fmla="*/ 816235 w 4766756"/>
              <a:gd name="connsiteY9" fmla="*/ 0 h 4138288"/>
              <a:gd name="connsiteX0" fmla="*/ 816235 w 4622539"/>
              <a:gd name="connsiteY0" fmla="*/ 0 h 4138290"/>
              <a:gd name="connsiteX1" fmla="*/ 1454202 w 4622539"/>
              <a:gd name="connsiteY1" fmla="*/ 574434 h 4138290"/>
              <a:gd name="connsiteX2" fmla="*/ 4015228 w 4622539"/>
              <a:gd name="connsiteY2" fmla="*/ 1032218 h 4138290"/>
              <a:gd name="connsiteX3" fmla="*/ 4535037 w 4622539"/>
              <a:gd name="connsiteY3" fmla="*/ 3409206 h 4138290"/>
              <a:gd name="connsiteX4" fmla="*/ 3386974 w 4622539"/>
              <a:gd name="connsiteY4" fmla="*/ 4131303 h 4138290"/>
              <a:gd name="connsiteX5" fmla="*/ 918988 w 4622539"/>
              <a:gd name="connsiteY5" fmla="*/ 3738143 h 4138290"/>
              <a:gd name="connsiteX6" fmla="*/ 205861 w 4622539"/>
              <a:gd name="connsiteY6" fmla="*/ 2965662 h 4138290"/>
              <a:gd name="connsiteX7" fmla="*/ 60403 w 4622539"/>
              <a:gd name="connsiteY7" fmla="*/ 1485818 h 4138290"/>
              <a:gd name="connsiteX8" fmla="*/ 798303 w 4622539"/>
              <a:gd name="connsiteY8" fmla="*/ 590018 h 4138290"/>
              <a:gd name="connsiteX9" fmla="*/ 816235 w 4622539"/>
              <a:gd name="connsiteY9" fmla="*/ 0 h 4138290"/>
              <a:gd name="connsiteX0" fmla="*/ 816235 w 4622539"/>
              <a:gd name="connsiteY0" fmla="*/ 0 h 4132081"/>
              <a:gd name="connsiteX1" fmla="*/ 1454202 w 4622539"/>
              <a:gd name="connsiteY1" fmla="*/ 574434 h 4132081"/>
              <a:gd name="connsiteX2" fmla="*/ 4015228 w 4622539"/>
              <a:gd name="connsiteY2" fmla="*/ 1032218 h 4132081"/>
              <a:gd name="connsiteX3" fmla="*/ 4535037 w 4622539"/>
              <a:gd name="connsiteY3" fmla="*/ 3409206 h 4132081"/>
              <a:gd name="connsiteX4" fmla="*/ 3152706 w 4622539"/>
              <a:gd name="connsiteY4" fmla="*/ 4124957 h 4132081"/>
              <a:gd name="connsiteX5" fmla="*/ 918988 w 4622539"/>
              <a:gd name="connsiteY5" fmla="*/ 3738143 h 4132081"/>
              <a:gd name="connsiteX6" fmla="*/ 205861 w 4622539"/>
              <a:gd name="connsiteY6" fmla="*/ 2965662 h 4132081"/>
              <a:gd name="connsiteX7" fmla="*/ 60403 w 4622539"/>
              <a:gd name="connsiteY7" fmla="*/ 1485818 h 4132081"/>
              <a:gd name="connsiteX8" fmla="*/ 798303 w 4622539"/>
              <a:gd name="connsiteY8" fmla="*/ 590018 h 4132081"/>
              <a:gd name="connsiteX9" fmla="*/ 816235 w 4622539"/>
              <a:gd name="connsiteY9" fmla="*/ 0 h 4132081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798303 w 4372994"/>
              <a:gd name="connsiteY8" fmla="*/ 59001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0336 w 4367095"/>
              <a:gd name="connsiteY0" fmla="*/ 0 h 4138222"/>
              <a:gd name="connsiteX1" fmla="*/ 1448303 w 4367095"/>
              <a:gd name="connsiteY1" fmla="*/ 574434 h 4138222"/>
              <a:gd name="connsiteX2" fmla="*/ 4009329 w 4367095"/>
              <a:gd name="connsiteY2" fmla="*/ 1032218 h 4138222"/>
              <a:gd name="connsiteX3" fmla="*/ 4202495 w 4367095"/>
              <a:gd name="connsiteY3" fmla="*/ 3259401 h 4138222"/>
              <a:gd name="connsiteX4" fmla="*/ 3146807 w 4367095"/>
              <a:gd name="connsiteY4" fmla="*/ 4124957 h 4138222"/>
              <a:gd name="connsiteX5" fmla="*/ 913089 w 4367095"/>
              <a:gd name="connsiteY5" fmla="*/ 3738143 h 4138222"/>
              <a:gd name="connsiteX6" fmla="*/ 199962 w 4367095"/>
              <a:gd name="connsiteY6" fmla="*/ 2965662 h 4138222"/>
              <a:gd name="connsiteX7" fmla="*/ 54504 w 4367095"/>
              <a:gd name="connsiteY7" fmla="*/ 1485818 h 4138222"/>
              <a:gd name="connsiteX8" fmla="*/ 892266 w 4367095"/>
              <a:gd name="connsiteY8" fmla="*/ 606258 h 4138222"/>
              <a:gd name="connsiteX9" fmla="*/ 810336 w 4367095"/>
              <a:gd name="connsiteY9" fmla="*/ 0 h 4138222"/>
              <a:gd name="connsiteX0" fmla="*/ 814639 w 4371398"/>
              <a:gd name="connsiteY0" fmla="*/ 0 h 4138224"/>
              <a:gd name="connsiteX1" fmla="*/ 1452606 w 4371398"/>
              <a:gd name="connsiteY1" fmla="*/ 574434 h 4138224"/>
              <a:gd name="connsiteX2" fmla="*/ 4013632 w 4371398"/>
              <a:gd name="connsiteY2" fmla="*/ 1032218 h 4138224"/>
              <a:gd name="connsiteX3" fmla="*/ 4206798 w 4371398"/>
              <a:gd name="connsiteY3" fmla="*/ 3259401 h 4138224"/>
              <a:gd name="connsiteX4" fmla="*/ 3151110 w 4371398"/>
              <a:gd name="connsiteY4" fmla="*/ 4124957 h 4138224"/>
              <a:gd name="connsiteX5" fmla="*/ 917392 w 4371398"/>
              <a:gd name="connsiteY5" fmla="*/ 3738143 h 4138224"/>
              <a:gd name="connsiteX6" fmla="*/ 184820 w 4371398"/>
              <a:gd name="connsiteY6" fmla="*/ 2971263 h 4138224"/>
              <a:gd name="connsiteX7" fmla="*/ 58807 w 4371398"/>
              <a:gd name="connsiteY7" fmla="*/ 1485818 h 4138224"/>
              <a:gd name="connsiteX8" fmla="*/ 896569 w 4371398"/>
              <a:gd name="connsiteY8" fmla="*/ 606258 h 4138224"/>
              <a:gd name="connsiteX9" fmla="*/ 814639 w 4371398"/>
              <a:gd name="connsiteY9" fmla="*/ 0 h 4138224"/>
              <a:gd name="connsiteX0" fmla="*/ 824982 w 4381741"/>
              <a:gd name="connsiteY0" fmla="*/ 0 h 4138222"/>
              <a:gd name="connsiteX1" fmla="*/ 1462949 w 4381741"/>
              <a:gd name="connsiteY1" fmla="*/ 574434 h 4138222"/>
              <a:gd name="connsiteX2" fmla="*/ 4023975 w 4381741"/>
              <a:gd name="connsiteY2" fmla="*/ 1032218 h 4138222"/>
              <a:gd name="connsiteX3" fmla="*/ 4217141 w 4381741"/>
              <a:gd name="connsiteY3" fmla="*/ 3259401 h 4138222"/>
              <a:gd name="connsiteX4" fmla="*/ 3161453 w 4381741"/>
              <a:gd name="connsiteY4" fmla="*/ 4124957 h 4138222"/>
              <a:gd name="connsiteX5" fmla="*/ 927735 w 4381741"/>
              <a:gd name="connsiteY5" fmla="*/ 3738143 h 4138222"/>
              <a:gd name="connsiteX6" fmla="*/ 195163 w 4381741"/>
              <a:gd name="connsiteY6" fmla="*/ 2971263 h 4138222"/>
              <a:gd name="connsiteX7" fmla="*/ 69150 w 4381741"/>
              <a:gd name="connsiteY7" fmla="*/ 1485818 h 4138222"/>
              <a:gd name="connsiteX8" fmla="*/ 906912 w 4381741"/>
              <a:gd name="connsiteY8" fmla="*/ 606258 h 4138222"/>
              <a:gd name="connsiteX9" fmla="*/ 824982 w 4381741"/>
              <a:gd name="connsiteY9" fmla="*/ 0 h 4138222"/>
              <a:gd name="connsiteX0" fmla="*/ 824982 w 4385632"/>
              <a:gd name="connsiteY0" fmla="*/ 0 h 4138224"/>
              <a:gd name="connsiteX1" fmla="*/ 1462949 w 4385632"/>
              <a:gd name="connsiteY1" fmla="*/ 574434 h 4138224"/>
              <a:gd name="connsiteX2" fmla="*/ 4023975 w 4385632"/>
              <a:gd name="connsiteY2" fmla="*/ 1032218 h 4138224"/>
              <a:gd name="connsiteX3" fmla="*/ 4217141 w 4385632"/>
              <a:gd name="connsiteY3" fmla="*/ 3259401 h 4138224"/>
              <a:gd name="connsiteX4" fmla="*/ 3161453 w 4385632"/>
              <a:gd name="connsiteY4" fmla="*/ 4124957 h 4138224"/>
              <a:gd name="connsiteX5" fmla="*/ 927735 w 4385632"/>
              <a:gd name="connsiteY5" fmla="*/ 3738143 h 4138224"/>
              <a:gd name="connsiteX6" fmla="*/ 195163 w 4385632"/>
              <a:gd name="connsiteY6" fmla="*/ 2971263 h 4138224"/>
              <a:gd name="connsiteX7" fmla="*/ 69150 w 4385632"/>
              <a:gd name="connsiteY7" fmla="*/ 1485818 h 4138224"/>
              <a:gd name="connsiteX8" fmla="*/ 906912 w 4385632"/>
              <a:gd name="connsiteY8" fmla="*/ 606258 h 4138224"/>
              <a:gd name="connsiteX9" fmla="*/ 824982 w 4385632"/>
              <a:gd name="connsiteY9" fmla="*/ 0 h 4138224"/>
              <a:gd name="connsiteX0" fmla="*/ 832223 w 4392873"/>
              <a:gd name="connsiteY0" fmla="*/ 0 h 4138222"/>
              <a:gd name="connsiteX1" fmla="*/ 1470190 w 4392873"/>
              <a:gd name="connsiteY1" fmla="*/ 574434 h 4138222"/>
              <a:gd name="connsiteX2" fmla="*/ 4031216 w 4392873"/>
              <a:gd name="connsiteY2" fmla="*/ 1032218 h 4138222"/>
              <a:gd name="connsiteX3" fmla="*/ 4224382 w 4392873"/>
              <a:gd name="connsiteY3" fmla="*/ 3259401 h 4138222"/>
              <a:gd name="connsiteX4" fmla="*/ 3168694 w 4392873"/>
              <a:gd name="connsiteY4" fmla="*/ 4124957 h 4138222"/>
              <a:gd name="connsiteX5" fmla="*/ 934976 w 4392873"/>
              <a:gd name="connsiteY5" fmla="*/ 3738143 h 4138222"/>
              <a:gd name="connsiteX6" fmla="*/ 179579 w 4392873"/>
              <a:gd name="connsiteY6" fmla="*/ 3046439 h 4138222"/>
              <a:gd name="connsiteX7" fmla="*/ 76391 w 4392873"/>
              <a:gd name="connsiteY7" fmla="*/ 1485818 h 4138222"/>
              <a:gd name="connsiteX8" fmla="*/ 914153 w 4392873"/>
              <a:gd name="connsiteY8" fmla="*/ 606258 h 4138222"/>
              <a:gd name="connsiteX9" fmla="*/ 832223 w 4392873"/>
              <a:gd name="connsiteY9" fmla="*/ 0 h 4138222"/>
              <a:gd name="connsiteX0" fmla="*/ 823971 w 4384621"/>
              <a:gd name="connsiteY0" fmla="*/ 0 h 4138224"/>
              <a:gd name="connsiteX1" fmla="*/ 1461938 w 4384621"/>
              <a:gd name="connsiteY1" fmla="*/ 574434 h 4138224"/>
              <a:gd name="connsiteX2" fmla="*/ 4022964 w 4384621"/>
              <a:gd name="connsiteY2" fmla="*/ 1032218 h 4138224"/>
              <a:gd name="connsiteX3" fmla="*/ 4216130 w 4384621"/>
              <a:gd name="connsiteY3" fmla="*/ 3259401 h 4138224"/>
              <a:gd name="connsiteX4" fmla="*/ 3160442 w 4384621"/>
              <a:gd name="connsiteY4" fmla="*/ 4124957 h 4138224"/>
              <a:gd name="connsiteX5" fmla="*/ 926724 w 4384621"/>
              <a:gd name="connsiteY5" fmla="*/ 3738143 h 4138224"/>
              <a:gd name="connsiteX6" fmla="*/ 171327 w 4384621"/>
              <a:gd name="connsiteY6" fmla="*/ 3046439 h 4138224"/>
              <a:gd name="connsiteX7" fmla="*/ 68139 w 4384621"/>
              <a:gd name="connsiteY7" fmla="*/ 1485818 h 4138224"/>
              <a:gd name="connsiteX8" fmla="*/ 905901 w 4384621"/>
              <a:gd name="connsiteY8" fmla="*/ 606258 h 4138224"/>
              <a:gd name="connsiteX9" fmla="*/ 823971 w 4384621"/>
              <a:gd name="connsiteY9" fmla="*/ 0 h 4138224"/>
              <a:gd name="connsiteX0" fmla="*/ 806189 w 4366839"/>
              <a:gd name="connsiteY0" fmla="*/ 0 h 4138222"/>
              <a:gd name="connsiteX1" fmla="*/ 1444156 w 4366839"/>
              <a:gd name="connsiteY1" fmla="*/ 574434 h 4138222"/>
              <a:gd name="connsiteX2" fmla="*/ 4005182 w 4366839"/>
              <a:gd name="connsiteY2" fmla="*/ 1032218 h 4138222"/>
              <a:gd name="connsiteX3" fmla="*/ 4198348 w 4366839"/>
              <a:gd name="connsiteY3" fmla="*/ 3259401 h 4138222"/>
              <a:gd name="connsiteX4" fmla="*/ 3142660 w 4366839"/>
              <a:gd name="connsiteY4" fmla="*/ 4124957 h 4138222"/>
              <a:gd name="connsiteX5" fmla="*/ 908942 w 4366839"/>
              <a:gd name="connsiteY5" fmla="*/ 3738143 h 4138222"/>
              <a:gd name="connsiteX6" fmla="*/ 153545 w 4366839"/>
              <a:gd name="connsiteY6" fmla="*/ 3046439 h 4138222"/>
              <a:gd name="connsiteX7" fmla="*/ 50357 w 4366839"/>
              <a:gd name="connsiteY7" fmla="*/ 1485818 h 4138222"/>
              <a:gd name="connsiteX8" fmla="*/ 888119 w 4366839"/>
              <a:gd name="connsiteY8" fmla="*/ 606258 h 4138222"/>
              <a:gd name="connsiteX9" fmla="*/ 806189 w 4366839"/>
              <a:gd name="connsiteY9" fmla="*/ 0 h 4138222"/>
              <a:gd name="connsiteX0" fmla="*/ 806189 w 4366839"/>
              <a:gd name="connsiteY0" fmla="*/ 0 h 4138224"/>
              <a:gd name="connsiteX1" fmla="*/ 1444156 w 4366839"/>
              <a:gd name="connsiteY1" fmla="*/ 574434 h 4138224"/>
              <a:gd name="connsiteX2" fmla="*/ 4005182 w 4366839"/>
              <a:gd name="connsiteY2" fmla="*/ 1032218 h 4138224"/>
              <a:gd name="connsiteX3" fmla="*/ 4198348 w 4366839"/>
              <a:gd name="connsiteY3" fmla="*/ 3259401 h 4138224"/>
              <a:gd name="connsiteX4" fmla="*/ 3142660 w 4366839"/>
              <a:gd name="connsiteY4" fmla="*/ 4124957 h 4138224"/>
              <a:gd name="connsiteX5" fmla="*/ 908942 w 4366839"/>
              <a:gd name="connsiteY5" fmla="*/ 3738143 h 4138224"/>
              <a:gd name="connsiteX6" fmla="*/ 153545 w 4366839"/>
              <a:gd name="connsiteY6" fmla="*/ 3046439 h 4138224"/>
              <a:gd name="connsiteX7" fmla="*/ 50357 w 4366839"/>
              <a:gd name="connsiteY7" fmla="*/ 1485818 h 4138224"/>
              <a:gd name="connsiteX8" fmla="*/ 888119 w 4366839"/>
              <a:gd name="connsiteY8" fmla="*/ 606258 h 4138224"/>
              <a:gd name="connsiteX9" fmla="*/ 806189 w 4366839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104082 w 4317376"/>
              <a:gd name="connsiteY6" fmla="*/ 3046439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224"/>
              <a:gd name="connsiteX1" fmla="*/ 1394693 w 4317376"/>
              <a:gd name="connsiteY1" fmla="*/ 574434 h 4138224"/>
              <a:gd name="connsiteX2" fmla="*/ 3955719 w 4317376"/>
              <a:gd name="connsiteY2" fmla="*/ 1032218 h 4138224"/>
              <a:gd name="connsiteX3" fmla="*/ 4148885 w 4317376"/>
              <a:gd name="connsiteY3" fmla="*/ 3259401 h 4138224"/>
              <a:gd name="connsiteX4" fmla="*/ 3093197 w 4317376"/>
              <a:gd name="connsiteY4" fmla="*/ 4124957 h 4138224"/>
              <a:gd name="connsiteX5" fmla="*/ 859479 w 4317376"/>
              <a:gd name="connsiteY5" fmla="*/ 3738143 h 4138224"/>
              <a:gd name="connsiteX6" fmla="*/ 219159 w 4317376"/>
              <a:gd name="connsiteY6" fmla="*/ 3144044 h 4138224"/>
              <a:gd name="connsiteX7" fmla="*/ 894 w 4317376"/>
              <a:gd name="connsiteY7" fmla="*/ 1485818 h 4138224"/>
              <a:gd name="connsiteX8" fmla="*/ 838656 w 4317376"/>
              <a:gd name="connsiteY8" fmla="*/ 606258 h 4138224"/>
              <a:gd name="connsiteX9" fmla="*/ 756726 w 4317376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232580 w 4317376"/>
              <a:gd name="connsiteY6" fmla="*/ 3163758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706 w 4324356"/>
              <a:gd name="connsiteY0" fmla="*/ 0 h 4138731"/>
              <a:gd name="connsiteX1" fmla="*/ 1401673 w 4324356"/>
              <a:gd name="connsiteY1" fmla="*/ 574434 h 4138731"/>
              <a:gd name="connsiteX2" fmla="*/ 3962699 w 4324356"/>
              <a:gd name="connsiteY2" fmla="*/ 1032218 h 4138731"/>
              <a:gd name="connsiteX3" fmla="*/ 4155865 w 4324356"/>
              <a:gd name="connsiteY3" fmla="*/ 3259401 h 4138731"/>
              <a:gd name="connsiteX4" fmla="*/ 3100177 w 4324356"/>
              <a:gd name="connsiteY4" fmla="*/ 4124957 h 4138731"/>
              <a:gd name="connsiteX5" fmla="*/ 904502 w 4324356"/>
              <a:gd name="connsiteY5" fmla="*/ 3744330 h 4138731"/>
              <a:gd name="connsiteX6" fmla="*/ 239560 w 4324356"/>
              <a:gd name="connsiteY6" fmla="*/ 3163758 h 4138731"/>
              <a:gd name="connsiteX7" fmla="*/ 1004 w 4324356"/>
              <a:gd name="connsiteY7" fmla="*/ 1528534 h 4138731"/>
              <a:gd name="connsiteX8" fmla="*/ 845636 w 4324356"/>
              <a:gd name="connsiteY8" fmla="*/ 606258 h 4138731"/>
              <a:gd name="connsiteX9" fmla="*/ 763706 w 4324356"/>
              <a:gd name="connsiteY9" fmla="*/ 0 h 4138731"/>
              <a:gd name="connsiteX0" fmla="*/ 763710 w 4324360"/>
              <a:gd name="connsiteY0" fmla="*/ 0 h 4138731"/>
              <a:gd name="connsiteX1" fmla="*/ 1401677 w 4324360"/>
              <a:gd name="connsiteY1" fmla="*/ 574434 h 4138731"/>
              <a:gd name="connsiteX2" fmla="*/ 3962703 w 4324360"/>
              <a:gd name="connsiteY2" fmla="*/ 1032218 h 4138731"/>
              <a:gd name="connsiteX3" fmla="*/ 4155869 w 4324360"/>
              <a:gd name="connsiteY3" fmla="*/ 3259401 h 4138731"/>
              <a:gd name="connsiteX4" fmla="*/ 3100181 w 4324360"/>
              <a:gd name="connsiteY4" fmla="*/ 4124957 h 4138731"/>
              <a:gd name="connsiteX5" fmla="*/ 904506 w 4324360"/>
              <a:gd name="connsiteY5" fmla="*/ 3744330 h 4138731"/>
              <a:gd name="connsiteX6" fmla="*/ 239564 w 4324360"/>
              <a:gd name="connsiteY6" fmla="*/ 3163758 h 4138731"/>
              <a:gd name="connsiteX7" fmla="*/ 1008 w 4324360"/>
              <a:gd name="connsiteY7" fmla="*/ 1528534 h 4138731"/>
              <a:gd name="connsiteX8" fmla="*/ 845640 w 4324360"/>
              <a:gd name="connsiteY8" fmla="*/ 606258 h 4138731"/>
              <a:gd name="connsiteX9" fmla="*/ 763710 w 4324360"/>
              <a:gd name="connsiteY9" fmla="*/ 0 h 41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24360" h="4138731">
                <a:moveTo>
                  <a:pt x="763710" y="0"/>
                </a:moveTo>
                <a:cubicBezTo>
                  <a:pt x="835632" y="58905"/>
                  <a:pt x="1258100" y="357725"/>
                  <a:pt x="1401677" y="574434"/>
                </a:cubicBezTo>
                <a:cubicBezTo>
                  <a:pt x="1557398" y="585526"/>
                  <a:pt x="3503671" y="584724"/>
                  <a:pt x="3962703" y="1032218"/>
                </a:cubicBezTo>
                <a:cubicBezTo>
                  <a:pt x="4421735" y="1479712"/>
                  <a:pt x="4393755" y="2068459"/>
                  <a:pt x="4155869" y="3259401"/>
                </a:cubicBezTo>
                <a:cubicBezTo>
                  <a:pt x="4006903" y="3825365"/>
                  <a:pt x="3642075" y="4044135"/>
                  <a:pt x="3100181" y="4124957"/>
                </a:cubicBezTo>
                <a:cubicBezTo>
                  <a:pt x="2558287" y="4205779"/>
                  <a:pt x="1639845" y="3911670"/>
                  <a:pt x="904506" y="3744330"/>
                </a:cubicBezTo>
                <a:cubicBezTo>
                  <a:pt x="600271" y="3642054"/>
                  <a:pt x="464613" y="3557214"/>
                  <a:pt x="239564" y="3163758"/>
                </a:cubicBezTo>
                <a:cubicBezTo>
                  <a:pt x="75461" y="2876879"/>
                  <a:pt x="40807" y="2193725"/>
                  <a:pt x="1008" y="1528534"/>
                </a:cubicBezTo>
                <a:cubicBezTo>
                  <a:pt x="-24451" y="805482"/>
                  <a:pt x="437089" y="647961"/>
                  <a:pt x="845640" y="606258"/>
                </a:cubicBezTo>
                <a:cubicBezTo>
                  <a:pt x="845640" y="606258"/>
                  <a:pt x="854014" y="343114"/>
                  <a:pt x="76371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1235-110A-98EF-7816-52B475B4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dirty="0">
                <a:ea typeface="Malgun Gothic"/>
              </a:rPr>
              <a:t>플레이어 캐릭터 변경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D34BB5-8C76-4730-BC18-56FDBCA6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52" y="1970236"/>
            <a:ext cx="3803847" cy="216084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9B2E27-1C5A-86D5-15A4-E73307843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619" y="1972747"/>
            <a:ext cx="3719512" cy="217431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400E20C-AF68-3B10-C82B-A8F0BBAD3141}"/>
              </a:ext>
            </a:extLst>
          </p:cNvPr>
          <p:cNvSpPr/>
          <p:nvPr/>
        </p:nvSpPr>
        <p:spPr>
          <a:xfrm>
            <a:off x="5551289" y="2664023"/>
            <a:ext cx="761999" cy="6072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6AEAA-12F3-C709-89FD-009AC42F0C1D}"/>
              </a:ext>
            </a:extLst>
          </p:cNvPr>
          <p:cNvSpPr txBox="1"/>
          <p:nvPr/>
        </p:nvSpPr>
        <p:spPr>
          <a:xfrm>
            <a:off x="1369218" y="4807148"/>
            <a:ext cx="387429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 dirty="0">
                <a:ea typeface="Malgun Gothic"/>
              </a:rPr>
              <a:t>: </a:t>
            </a:r>
            <a:r>
              <a:rPr lang="ko-KR" altLang="en-US" sz="2200" dirty="0" err="1">
                <a:ea typeface="Malgun Gothic"/>
              </a:rPr>
              <a:t>에셋을</a:t>
            </a:r>
            <a:r>
              <a:rPr lang="ko-KR" altLang="en-US" sz="2200" dirty="0">
                <a:ea typeface="Malgun Gothic"/>
              </a:rPr>
              <a:t> 활용한 모델링 변경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2999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5CE01-F42C-1C18-1952-5F788C224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6" y="1143367"/>
            <a:ext cx="5774212" cy="4773653"/>
          </a:xfrm>
        </p:spPr>
        <p:txBody>
          <a:bodyPr lIns="109728" tIns="109728" rIns="109728" bIns="91440" anchor="t"/>
          <a:lstStyle/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2"/>
              </a:rPr>
              <a:t>https://assetstore.unity.com/packages/3d/cat-racer-karting-microgame-add-ons-180505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ko-KR" altLang="en-US" dirty="0">
                <a:ea typeface="+mn-lt"/>
                <a:cs typeface="+mn-lt"/>
              </a:rPr>
              <a:t>에서 </a:t>
            </a:r>
            <a:r>
              <a:rPr lang="ko-KR" altLang="en-US" err="1">
                <a:ea typeface="+mn-lt"/>
                <a:cs typeface="+mn-lt"/>
              </a:rPr>
              <a:t>에셋</a:t>
            </a:r>
            <a:r>
              <a:rPr lang="ko-KR" altLang="en-US" dirty="0">
                <a:ea typeface="+mn-lt"/>
                <a:cs typeface="+mn-lt"/>
              </a:rPr>
              <a:t> 다운로드</a:t>
            </a:r>
          </a:p>
          <a:p>
            <a:pPr marL="342900" indent="-342900">
              <a:buFont typeface="Arial"/>
              <a:buChar char="•"/>
            </a:pPr>
            <a:r>
              <a:rPr lang="ko-KR" altLang="en-US" dirty="0" err="1">
                <a:ea typeface="+mn-lt"/>
                <a:cs typeface="+mn-lt"/>
              </a:rPr>
              <a:t>PlayerIdle</a:t>
            </a:r>
            <a:r>
              <a:rPr lang="ko-KR" altLang="en-US" dirty="0">
                <a:ea typeface="+mn-lt"/>
                <a:cs typeface="+mn-lt"/>
              </a:rPr>
              <a:t> 비활성화</a:t>
            </a:r>
          </a:p>
          <a:p>
            <a:pPr marL="342900" indent="-342900">
              <a:buFont typeface="Arial"/>
              <a:buChar char="•"/>
            </a:pPr>
            <a:r>
              <a:rPr lang="ko-KR" altLang="en-US" err="1">
                <a:ea typeface="+mn-lt"/>
                <a:cs typeface="+mn-lt"/>
              </a:rPr>
              <a:t>KartVisual에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altLang="en-US" err="1">
                <a:ea typeface="+mn-lt"/>
                <a:cs typeface="+mn-lt"/>
              </a:rPr>
              <a:t>CatRecer_Body</a:t>
            </a:r>
            <a:r>
              <a:rPr lang="ko-KR" altLang="en-US" dirty="0">
                <a:ea typeface="+mn-lt"/>
                <a:cs typeface="+mn-lt"/>
              </a:rPr>
              <a:t> 드래그</a:t>
            </a:r>
          </a:p>
          <a:p>
            <a:pPr marL="342900" indent="-342900">
              <a:buFont typeface="Arial"/>
              <a:buChar char="•"/>
            </a:pP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Transform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컴포넌트 변경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28F8A-E5A0-016A-0A2A-0D58C0B6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296" y="1301431"/>
            <a:ext cx="3518337" cy="35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EEF923F-73BA-4FEC-AF00-1EFAB7F96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18553" flipH="1">
            <a:off x="4638967" y="519212"/>
            <a:ext cx="6960305" cy="5680435"/>
          </a:xfrm>
          <a:custGeom>
            <a:avLst/>
            <a:gdLst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70634 w 4877237"/>
              <a:gd name="connsiteY8" fmla="*/ 5225757 h 5641553"/>
              <a:gd name="connsiteX9" fmla="*/ 3515258 w 4877237"/>
              <a:gd name="connsiteY9" fmla="*/ 5243754 h 5641553"/>
              <a:gd name="connsiteX10" fmla="*/ 3510127 w 4877237"/>
              <a:gd name="connsiteY10" fmla="*/ 5288400 h 5641553"/>
              <a:gd name="connsiteX11" fmla="*/ 3658238 w 4877237"/>
              <a:gd name="connsiteY11" fmla="*/ 5641549 h 5641553"/>
              <a:gd name="connsiteX12" fmla="*/ 2845674 w 4877237"/>
              <a:gd name="connsiteY12" fmla="*/ 5290843 h 5641553"/>
              <a:gd name="connsiteX13" fmla="*/ 2820308 w 4877237"/>
              <a:gd name="connsiteY13" fmla="*/ 5261823 h 5641553"/>
              <a:gd name="connsiteX14" fmla="*/ 2722542 w 4877237"/>
              <a:gd name="connsiteY14" fmla="*/ 5265294 h 5641553"/>
              <a:gd name="connsiteX15" fmla="*/ 1770504 w 4877237"/>
              <a:gd name="connsiteY15" fmla="*/ 5261011 h 5641553"/>
              <a:gd name="connsiteX16" fmla="*/ 815940 w 4877237"/>
              <a:gd name="connsiteY16" fmla="*/ 5009663 h 5641553"/>
              <a:gd name="connsiteX17" fmla="*/ 117267 w 4877237"/>
              <a:gd name="connsiteY17" fmla="*/ 3779919 h 5641553"/>
              <a:gd name="connsiteX18" fmla="*/ 1702 w 4877237"/>
              <a:gd name="connsiteY18" fmla="*/ 1784971 h 5641553"/>
              <a:gd name="connsiteX19" fmla="*/ 336804 w 4877237"/>
              <a:gd name="connsiteY19" fmla="*/ 369690 h 5641553"/>
              <a:gd name="connsiteX20" fmla="*/ 1687022 w 4877237"/>
              <a:gd name="connsiteY20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15258 w 4877237"/>
              <a:gd name="connsiteY8" fmla="*/ 5243754 h 5641553"/>
              <a:gd name="connsiteX9" fmla="*/ 3510127 w 4877237"/>
              <a:gd name="connsiteY9" fmla="*/ 5288400 h 5641553"/>
              <a:gd name="connsiteX10" fmla="*/ 3658238 w 4877237"/>
              <a:gd name="connsiteY10" fmla="*/ 5641549 h 5641553"/>
              <a:gd name="connsiteX11" fmla="*/ 2845674 w 4877237"/>
              <a:gd name="connsiteY11" fmla="*/ 5290843 h 5641553"/>
              <a:gd name="connsiteX12" fmla="*/ 2820308 w 4877237"/>
              <a:gd name="connsiteY12" fmla="*/ 5261823 h 5641553"/>
              <a:gd name="connsiteX13" fmla="*/ 2722542 w 4877237"/>
              <a:gd name="connsiteY13" fmla="*/ 5265294 h 5641553"/>
              <a:gd name="connsiteX14" fmla="*/ 1770504 w 4877237"/>
              <a:gd name="connsiteY14" fmla="*/ 5261011 h 5641553"/>
              <a:gd name="connsiteX15" fmla="*/ 815940 w 4877237"/>
              <a:gd name="connsiteY15" fmla="*/ 5009663 h 5641553"/>
              <a:gd name="connsiteX16" fmla="*/ 117267 w 4877237"/>
              <a:gd name="connsiteY16" fmla="*/ 3779919 h 5641553"/>
              <a:gd name="connsiteX17" fmla="*/ 1702 w 4877237"/>
              <a:gd name="connsiteY17" fmla="*/ 1784971 h 5641553"/>
              <a:gd name="connsiteX18" fmla="*/ 336804 w 4877237"/>
              <a:gd name="connsiteY18" fmla="*/ 369690 h 5641553"/>
              <a:gd name="connsiteX19" fmla="*/ 1687022 w 4877237"/>
              <a:gd name="connsiteY19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15258 w 4877237"/>
              <a:gd name="connsiteY7" fmla="*/ 5243754 h 5641553"/>
              <a:gd name="connsiteX8" fmla="*/ 3510127 w 4877237"/>
              <a:gd name="connsiteY8" fmla="*/ 5288400 h 5641553"/>
              <a:gd name="connsiteX9" fmla="*/ 3658238 w 4877237"/>
              <a:gd name="connsiteY9" fmla="*/ 5641549 h 5641553"/>
              <a:gd name="connsiteX10" fmla="*/ 2845674 w 4877237"/>
              <a:gd name="connsiteY10" fmla="*/ 5290843 h 5641553"/>
              <a:gd name="connsiteX11" fmla="*/ 2820308 w 4877237"/>
              <a:gd name="connsiteY11" fmla="*/ 5261823 h 5641553"/>
              <a:gd name="connsiteX12" fmla="*/ 2722542 w 4877237"/>
              <a:gd name="connsiteY12" fmla="*/ 5265294 h 5641553"/>
              <a:gd name="connsiteX13" fmla="*/ 1770504 w 4877237"/>
              <a:gd name="connsiteY13" fmla="*/ 5261011 h 5641553"/>
              <a:gd name="connsiteX14" fmla="*/ 815940 w 4877237"/>
              <a:gd name="connsiteY14" fmla="*/ 5009663 h 5641553"/>
              <a:gd name="connsiteX15" fmla="*/ 117267 w 4877237"/>
              <a:gd name="connsiteY15" fmla="*/ 3779919 h 5641553"/>
              <a:gd name="connsiteX16" fmla="*/ 1702 w 4877237"/>
              <a:gd name="connsiteY16" fmla="*/ 1784971 h 5641553"/>
              <a:gd name="connsiteX17" fmla="*/ 336804 w 4877237"/>
              <a:gd name="connsiteY17" fmla="*/ 369690 h 5641553"/>
              <a:gd name="connsiteX18" fmla="*/ 1687022 w 4877237"/>
              <a:gd name="connsiteY18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515258 w 4877237"/>
              <a:gd name="connsiteY6" fmla="*/ 5243754 h 5641553"/>
              <a:gd name="connsiteX7" fmla="*/ 3510127 w 4877237"/>
              <a:gd name="connsiteY7" fmla="*/ 5288400 h 5641553"/>
              <a:gd name="connsiteX8" fmla="*/ 3658238 w 4877237"/>
              <a:gd name="connsiteY8" fmla="*/ 5641549 h 5641553"/>
              <a:gd name="connsiteX9" fmla="*/ 2845674 w 4877237"/>
              <a:gd name="connsiteY9" fmla="*/ 5290843 h 5641553"/>
              <a:gd name="connsiteX10" fmla="*/ 2820308 w 4877237"/>
              <a:gd name="connsiteY10" fmla="*/ 5261823 h 5641553"/>
              <a:gd name="connsiteX11" fmla="*/ 2722542 w 4877237"/>
              <a:gd name="connsiteY11" fmla="*/ 5265294 h 5641553"/>
              <a:gd name="connsiteX12" fmla="*/ 1770504 w 4877237"/>
              <a:gd name="connsiteY12" fmla="*/ 5261011 h 5641553"/>
              <a:gd name="connsiteX13" fmla="*/ 815940 w 4877237"/>
              <a:gd name="connsiteY13" fmla="*/ 5009663 h 5641553"/>
              <a:gd name="connsiteX14" fmla="*/ 117267 w 4877237"/>
              <a:gd name="connsiteY14" fmla="*/ 3779919 h 5641553"/>
              <a:gd name="connsiteX15" fmla="*/ 1702 w 4877237"/>
              <a:gd name="connsiteY15" fmla="*/ 1784971 h 5641553"/>
              <a:gd name="connsiteX16" fmla="*/ 336804 w 4877237"/>
              <a:gd name="connsiteY16" fmla="*/ 369690 h 5641553"/>
              <a:gd name="connsiteX17" fmla="*/ 1687022 w 4877237"/>
              <a:gd name="connsiteY17" fmla="*/ 50 h 5641553"/>
              <a:gd name="connsiteX0" fmla="*/ 1687022 w 4884581"/>
              <a:gd name="connsiteY0" fmla="*/ 50 h 5641553"/>
              <a:gd name="connsiteX1" fmla="*/ 3319184 w 4884581"/>
              <a:gd name="connsiteY1" fmla="*/ 163045 h 5641553"/>
              <a:gd name="connsiteX2" fmla="*/ 4549251 w 4884581"/>
              <a:gd name="connsiteY2" fmla="*/ 744232 h 5641553"/>
              <a:gd name="connsiteX3" fmla="*/ 4808645 w 4884581"/>
              <a:gd name="connsiteY3" fmla="*/ 1661203 h 5641553"/>
              <a:gd name="connsiteX4" fmla="*/ 4731578 w 4884581"/>
              <a:gd name="connsiteY4" fmla="*/ 4102984 h 5641553"/>
              <a:gd name="connsiteX5" fmla="*/ 3928223 w 4884581"/>
              <a:gd name="connsiteY5" fmla="*/ 5181317 h 5641553"/>
              <a:gd name="connsiteX6" fmla="*/ 3515258 w 4884581"/>
              <a:gd name="connsiteY6" fmla="*/ 5243754 h 5641553"/>
              <a:gd name="connsiteX7" fmla="*/ 3510127 w 4884581"/>
              <a:gd name="connsiteY7" fmla="*/ 5288400 h 5641553"/>
              <a:gd name="connsiteX8" fmla="*/ 3658238 w 4884581"/>
              <a:gd name="connsiteY8" fmla="*/ 5641549 h 5641553"/>
              <a:gd name="connsiteX9" fmla="*/ 2845674 w 4884581"/>
              <a:gd name="connsiteY9" fmla="*/ 5290843 h 5641553"/>
              <a:gd name="connsiteX10" fmla="*/ 2820308 w 4884581"/>
              <a:gd name="connsiteY10" fmla="*/ 5261823 h 5641553"/>
              <a:gd name="connsiteX11" fmla="*/ 2722542 w 4884581"/>
              <a:gd name="connsiteY11" fmla="*/ 5265294 h 5641553"/>
              <a:gd name="connsiteX12" fmla="*/ 1770504 w 4884581"/>
              <a:gd name="connsiteY12" fmla="*/ 5261011 h 5641553"/>
              <a:gd name="connsiteX13" fmla="*/ 815940 w 4884581"/>
              <a:gd name="connsiteY13" fmla="*/ 5009663 h 5641553"/>
              <a:gd name="connsiteX14" fmla="*/ 117267 w 4884581"/>
              <a:gd name="connsiteY14" fmla="*/ 3779919 h 5641553"/>
              <a:gd name="connsiteX15" fmla="*/ 1702 w 4884581"/>
              <a:gd name="connsiteY15" fmla="*/ 1784971 h 5641553"/>
              <a:gd name="connsiteX16" fmla="*/ 336804 w 4884581"/>
              <a:gd name="connsiteY16" fmla="*/ 369690 h 5641553"/>
              <a:gd name="connsiteX17" fmla="*/ 1687022 w 4884581"/>
              <a:gd name="connsiteY17" fmla="*/ 50 h 5641553"/>
              <a:gd name="connsiteX0" fmla="*/ 1687201 w 4884760"/>
              <a:gd name="connsiteY0" fmla="*/ 12790 h 5654293"/>
              <a:gd name="connsiteX1" fmla="*/ 3319363 w 4884760"/>
              <a:gd name="connsiteY1" fmla="*/ 175785 h 5654293"/>
              <a:gd name="connsiteX2" fmla="*/ 4549430 w 4884760"/>
              <a:gd name="connsiteY2" fmla="*/ 756972 h 5654293"/>
              <a:gd name="connsiteX3" fmla="*/ 4808824 w 4884760"/>
              <a:gd name="connsiteY3" fmla="*/ 1673943 h 5654293"/>
              <a:gd name="connsiteX4" fmla="*/ 4731757 w 4884760"/>
              <a:gd name="connsiteY4" fmla="*/ 4115724 h 5654293"/>
              <a:gd name="connsiteX5" fmla="*/ 3928402 w 4884760"/>
              <a:gd name="connsiteY5" fmla="*/ 5194057 h 5654293"/>
              <a:gd name="connsiteX6" fmla="*/ 3515437 w 4884760"/>
              <a:gd name="connsiteY6" fmla="*/ 5256494 h 5654293"/>
              <a:gd name="connsiteX7" fmla="*/ 3510306 w 4884760"/>
              <a:gd name="connsiteY7" fmla="*/ 5301140 h 5654293"/>
              <a:gd name="connsiteX8" fmla="*/ 3658417 w 4884760"/>
              <a:gd name="connsiteY8" fmla="*/ 5654289 h 5654293"/>
              <a:gd name="connsiteX9" fmla="*/ 2845853 w 4884760"/>
              <a:gd name="connsiteY9" fmla="*/ 5303583 h 5654293"/>
              <a:gd name="connsiteX10" fmla="*/ 2820487 w 4884760"/>
              <a:gd name="connsiteY10" fmla="*/ 5274563 h 5654293"/>
              <a:gd name="connsiteX11" fmla="*/ 2722721 w 4884760"/>
              <a:gd name="connsiteY11" fmla="*/ 5278034 h 5654293"/>
              <a:gd name="connsiteX12" fmla="*/ 1770683 w 4884760"/>
              <a:gd name="connsiteY12" fmla="*/ 5273751 h 5654293"/>
              <a:gd name="connsiteX13" fmla="*/ 816119 w 4884760"/>
              <a:gd name="connsiteY13" fmla="*/ 5022403 h 5654293"/>
              <a:gd name="connsiteX14" fmla="*/ 117446 w 4884760"/>
              <a:gd name="connsiteY14" fmla="*/ 3792659 h 5654293"/>
              <a:gd name="connsiteX15" fmla="*/ 1881 w 4884760"/>
              <a:gd name="connsiteY15" fmla="*/ 1797711 h 5654293"/>
              <a:gd name="connsiteX16" fmla="*/ 312225 w 4884760"/>
              <a:gd name="connsiteY16" fmla="*/ 520975 h 5654293"/>
              <a:gd name="connsiteX17" fmla="*/ 1687201 w 4884760"/>
              <a:gd name="connsiteY17" fmla="*/ 12790 h 5654293"/>
              <a:gd name="connsiteX0" fmla="*/ 1687201 w 4884760"/>
              <a:gd name="connsiteY0" fmla="*/ 18786 h 5660289"/>
              <a:gd name="connsiteX1" fmla="*/ 3319363 w 4884760"/>
              <a:gd name="connsiteY1" fmla="*/ 140218 h 5660289"/>
              <a:gd name="connsiteX2" fmla="*/ 4549430 w 4884760"/>
              <a:gd name="connsiteY2" fmla="*/ 762968 h 5660289"/>
              <a:gd name="connsiteX3" fmla="*/ 4808824 w 4884760"/>
              <a:gd name="connsiteY3" fmla="*/ 1679939 h 5660289"/>
              <a:gd name="connsiteX4" fmla="*/ 4731757 w 4884760"/>
              <a:gd name="connsiteY4" fmla="*/ 4121720 h 5660289"/>
              <a:gd name="connsiteX5" fmla="*/ 3928402 w 4884760"/>
              <a:gd name="connsiteY5" fmla="*/ 5200053 h 5660289"/>
              <a:gd name="connsiteX6" fmla="*/ 3515437 w 4884760"/>
              <a:gd name="connsiteY6" fmla="*/ 5262490 h 5660289"/>
              <a:gd name="connsiteX7" fmla="*/ 3510306 w 4884760"/>
              <a:gd name="connsiteY7" fmla="*/ 5307136 h 5660289"/>
              <a:gd name="connsiteX8" fmla="*/ 3658417 w 4884760"/>
              <a:gd name="connsiteY8" fmla="*/ 5660285 h 5660289"/>
              <a:gd name="connsiteX9" fmla="*/ 2845853 w 4884760"/>
              <a:gd name="connsiteY9" fmla="*/ 5309579 h 5660289"/>
              <a:gd name="connsiteX10" fmla="*/ 2820487 w 4884760"/>
              <a:gd name="connsiteY10" fmla="*/ 5280559 h 5660289"/>
              <a:gd name="connsiteX11" fmla="*/ 2722721 w 4884760"/>
              <a:gd name="connsiteY11" fmla="*/ 5284030 h 5660289"/>
              <a:gd name="connsiteX12" fmla="*/ 1770683 w 4884760"/>
              <a:gd name="connsiteY12" fmla="*/ 5279747 h 5660289"/>
              <a:gd name="connsiteX13" fmla="*/ 816119 w 4884760"/>
              <a:gd name="connsiteY13" fmla="*/ 5028399 h 5660289"/>
              <a:gd name="connsiteX14" fmla="*/ 117446 w 4884760"/>
              <a:gd name="connsiteY14" fmla="*/ 3798655 h 5660289"/>
              <a:gd name="connsiteX15" fmla="*/ 1881 w 4884760"/>
              <a:gd name="connsiteY15" fmla="*/ 1803707 h 5660289"/>
              <a:gd name="connsiteX16" fmla="*/ 312225 w 4884760"/>
              <a:gd name="connsiteY16" fmla="*/ 526971 h 5660289"/>
              <a:gd name="connsiteX17" fmla="*/ 1687201 w 4884760"/>
              <a:gd name="connsiteY17" fmla="*/ 18786 h 5660289"/>
              <a:gd name="connsiteX0" fmla="*/ 1687201 w 4884760"/>
              <a:gd name="connsiteY0" fmla="*/ 27023 h 5668526"/>
              <a:gd name="connsiteX1" fmla="*/ 3319363 w 4884760"/>
              <a:gd name="connsiteY1" fmla="*/ 148455 h 5668526"/>
              <a:gd name="connsiteX2" fmla="*/ 4537051 w 4884760"/>
              <a:gd name="connsiteY2" fmla="*/ 812768 h 5668526"/>
              <a:gd name="connsiteX3" fmla="*/ 4808824 w 4884760"/>
              <a:gd name="connsiteY3" fmla="*/ 1688176 h 5668526"/>
              <a:gd name="connsiteX4" fmla="*/ 4731757 w 4884760"/>
              <a:gd name="connsiteY4" fmla="*/ 4129957 h 5668526"/>
              <a:gd name="connsiteX5" fmla="*/ 3928402 w 4884760"/>
              <a:gd name="connsiteY5" fmla="*/ 5208290 h 5668526"/>
              <a:gd name="connsiteX6" fmla="*/ 3515437 w 4884760"/>
              <a:gd name="connsiteY6" fmla="*/ 5270727 h 5668526"/>
              <a:gd name="connsiteX7" fmla="*/ 3510306 w 4884760"/>
              <a:gd name="connsiteY7" fmla="*/ 5315373 h 5668526"/>
              <a:gd name="connsiteX8" fmla="*/ 3658417 w 4884760"/>
              <a:gd name="connsiteY8" fmla="*/ 5668522 h 5668526"/>
              <a:gd name="connsiteX9" fmla="*/ 2845853 w 4884760"/>
              <a:gd name="connsiteY9" fmla="*/ 5317816 h 5668526"/>
              <a:gd name="connsiteX10" fmla="*/ 2820487 w 4884760"/>
              <a:gd name="connsiteY10" fmla="*/ 5288796 h 5668526"/>
              <a:gd name="connsiteX11" fmla="*/ 2722721 w 4884760"/>
              <a:gd name="connsiteY11" fmla="*/ 5292267 h 5668526"/>
              <a:gd name="connsiteX12" fmla="*/ 1770683 w 4884760"/>
              <a:gd name="connsiteY12" fmla="*/ 5287984 h 5668526"/>
              <a:gd name="connsiteX13" fmla="*/ 816119 w 4884760"/>
              <a:gd name="connsiteY13" fmla="*/ 5036636 h 5668526"/>
              <a:gd name="connsiteX14" fmla="*/ 117446 w 4884760"/>
              <a:gd name="connsiteY14" fmla="*/ 3806892 h 5668526"/>
              <a:gd name="connsiteX15" fmla="*/ 1881 w 4884760"/>
              <a:gd name="connsiteY15" fmla="*/ 1811944 h 5668526"/>
              <a:gd name="connsiteX16" fmla="*/ 312225 w 4884760"/>
              <a:gd name="connsiteY16" fmla="*/ 535208 h 5668526"/>
              <a:gd name="connsiteX17" fmla="*/ 1687201 w 4884760"/>
              <a:gd name="connsiteY17" fmla="*/ 27023 h 5668526"/>
              <a:gd name="connsiteX0" fmla="*/ 1687201 w 4884760"/>
              <a:gd name="connsiteY0" fmla="*/ 27023 h 5668526"/>
              <a:gd name="connsiteX1" fmla="*/ 3319363 w 4884760"/>
              <a:gd name="connsiteY1" fmla="*/ 148455 h 5668526"/>
              <a:gd name="connsiteX2" fmla="*/ 4537051 w 4884760"/>
              <a:gd name="connsiteY2" fmla="*/ 812768 h 5668526"/>
              <a:gd name="connsiteX3" fmla="*/ 4808824 w 4884760"/>
              <a:gd name="connsiteY3" fmla="*/ 1688176 h 5668526"/>
              <a:gd name="connsiteX4" fmla="*/ 4731757 w 4884760"/>
              <a:gd name="connsiteY4" fmla="*/ 4129957 h 5668526"/>
              <a:gd name="connsiteX5" fmla="*/ 3928402 w 4884760"/>
              <a:gd name="connsiteY5" fmla="*/ 5208290 h 5668526"/>
              <a:gd name="connsiteX6" fmla="*/ 3515437 w 4884760"/>
              <a:gd name="connsiteY6" fmla="*/ 5270727 h 5668526"/>
              <a:gd name="connsiteX7" fmla="*/ 3510306 w 4884760"/>
              <a:gd name="connsiteY7" fmla="*/ 5315373 h 5668526"/>
              <a:gd name="connsiteX8" fmla="*/ 3658417 w 4884760"/>
              <a:gd name="connsiteY8" fmla="*/ 5668522 h 5668526"/>
              <a:gd name="connsiteX9" fmla="*/ 2845853 w 4884760"/>
              <a:gd name="connsiteY9" fmla="*/ 5317816 h 5668526"/>
              <a:gd name="connsiteX10" fmla="*/ 2820487 w 4884760"/>
              <a:gd name="connsiteY10" fmla="*/ 5288796 h 5668526"/>
              <a:gd name="connsiteX11" fmla="*/ 2722721 w 4884760"/>
              <a:gd name="connsiteY11" fmla="*/ 5292267 h 5668526"/>
              <a:gd name="connsiteX12" fmla="*/ 1770683 w 4884760"/>
              <a:gd name="connsiteY12" fmla="*/ 5287984 h 5668526"/>
              <a:gd name="connsiteX13" fmla="*/ 816119 w 4884760"/>
              <a:gd name="connsiteY13" fmla="*/ 5036636 h 5668526"/>
              <a:gd name="connsiteX14" fmla="*/ 117446 w 4884760"/>
              <a:gd name="connsiteY14" fmla="*/ 3806892 h 5668526"/>
              <a:gd name="connsiteX15" fmla="*/ 1881 w 4884760"/>
              <a:gd name="connsiteY15" fmla="*/ 1811944 h 5668526"/>
              <a:gd name="connsiteX16" fmla="*/ 312225 w 4884760"/>
              <a:gd name="connsiteY16" fmla="*/ 535208 h 5668526"/>
              <a:gd name="connsiteX17" fmla="*/ 1687201 w 4884760"/>
              <a:gd name="connsiteY17" fmla="*/ 27023 h 5668526"/>
              <a:gd name="connsiteX0" fmla="*/ 1687201 w 4885870"/>
              <a:gd name="connsiteY0" fmla="*/ 27023 h 5668526"/>
              <a:gd name="connsiteX1" fmla="*/ 3319363 w 4885870"/>
              <a:gd name="connsiteY1" fmla="*/ 148455 h 5668526"/>
              <a:gd name="connsiteX2" fmla="*/ 4537051 w 4885870"/>
              <a:gd name="connsiteY2" fmla="*/ 812768 h 5668526"/>
              <a:gd name="connsiteX3" fmla="*/ 4808824 w 4885870"/>
              <a:gd name="connsiteY3" fmla="*/ 1688176 h 5668526"/>
              <a:gd name="connsiteX4" fmla="*/ 4731757 w 4885870"/>
              <a:gd name="connsiteY4" fmla="*/ 4129957 h 5668526"/>
              <a:gd name="connsiteX5" fmla="*/ 3903644 w 4885870"/>
              <a:gd name="connsiteY5" fmla="*/ 5111308 h 5668526"/>
              <a:gd name="connsiteX6" fmla="*/ 3515437 w 4885870"/>
              <a:gd name="connsiteY6" fmla="*/ 5270727 h 5668526"/>
              <a:gd name="connsiteX7" fmla="*/ 3510306 w 4885870"/>
              <a:gd name="connsiteY7" fmla="*/ 5315373 h 5668526"/>
              <a:gd name="connsiteX8" fmla="*/ 3658417 w 4885870"/>
              <a:gd name="connsiteY8" fmla="*/ 5668522 h 5668526"/>
              <a:gd name="connsiteX9" fmla="*/ 2845853 w 4885870"/>
              <a:gd name="connsiteY9" fmla="*/ 5317816 h 5668526"/>
              <a:gd name="connsiteX10" fmla="*/ 2820487 w 4885870"/>
              <a:gd name="connsiteY10" fmla="*/ 5288796 h 5668526"/>
              <a:gd name="connsiteX11" fmla="*/ 2722721 w 4885870"/>
              <a:gd name="connsiteY11" fmla="*/ 5292267 h 5668526"/>
              <a:gd name="connsiteX12" fmla="*/ 1770683 w 4885870"/>
              <a:gd name="connsiteY12" fmla="*/ 5287984 h 5668526"/>
              <a:gd name="connsiteX13" fmla="*/ 816119 w 4885870"/>
              <a:gd name="connsiteY13" fmla="*/ 5036636 h 5668526"/>
              <a:gd name="connsiteX14" fmla="*/ 117446 w 4885870"/>
              <a:gd name="connsiteY14" fmla="*/ 3806892 h 5668526"/>
              <a:gd name="connsiteX15" fmla="*/ 1881 w 4885870"/>
              <a:gd name="connsiteY15" fmla="*/ 1811944 h 5668526"/>
              <a:gd name="connsiteX16" fmla="*/ 312225 w 4885870"/>
              <a:gd name="connsiteY16" fmla="*/ 535208 h 5668526"/>
              <a:gd name="connsiteX17" fmla="*/ 1687201 w 4885870"/>
              <a:gd name="connsiteY17" fmla="*/ 27023 h 5668526"/>
              <a:gd name="connsiteX0" fmla="*/ 1687201 w 4885870"/>
              <a:gd name="connsiteY0" fmla="*/ 27023 h 5668526"/>
              <a:gd name="connsiteX1" fmla="*/ 3319363 w 4885870"/>
              <a:gd name="connsiteY1" fmla="*/ 148455 h 5668526"/>
              <a:gd name="connsiteX2" fmla="*/ 4537051 w 4885870"/>
              <a:gd name="connsiteY2" fmla="*/ 812768 h 5668526"/>
              <a:gd name="connsiteX3" fmla="*/ 4808824 w 4885870"/>
              <a:gd name="connsiteY3" fmla="*/ 1688176 h 5668526"/>
              <a:gd name="connsiteX4" fmla="*/ 4731757 w 4885870"/>
              <a:gd name="connsiteY4" fmla="*/ 4129957 h 5668526"/>
              <a:gd name="connsiteX5" fmla="*/ 3903644 w 4885870"/>
              <a:gd name="connsiteY5" fmla="*/ 5111308 h 5668526"/>
              <a:gd name="connsiteX6" fmla="*/ 3515437 w 4885870"/>
              <a:gd name="connsiteY6" fmla="*/ 5270727 h 5668526"/>
              <a:gd name="connsiteX7" fmla="*/ 3510306 w 4885870"/>
              <a:gd name="connsiteY7" fmla="*/ 5315373 h 5668526"/>
              <a:gd name="connsiteX8" fmla="*/ 3658417 w 4885870"/>
              <a:gd name="connsiteY8" fmla="*/ 5668522 h 5668526"/>
              <a:gd name="connsiteX9" fmla="*/ 2845853 w 4885870"/>
              <a:gd name="connsiteY9" fmla="*/ 5317816 h 5668526"/>
              <a:gd name="connsiteX10" fmla="*/ 2820487 w 4885870"/>
              <a:gd name="connsiteY10" fmla="*/ 5288796 h 5668526"/>
              <a:gd name="connsiteX11" fmla="*/ 2722721 w 4885870"/>
              <a:gd name="connsiteY11" fmla="*/ 5292267 h 5668526"/>
              <a:gd name="connsiteX12" fmla="*/ 1770683 w 4885870"/>
              <a:gd name="connsiteY12" fmla="*/ 5287984 h 5668526"/>
              <a:gd name="connsiteX13" fmla="*/ 816119 w 4885870"/>
              <a:gd name="connsiteY13" fmla="*/ 5036636 h 5668526"/>
              <a:gd name="connsiteX14" fmla="*/ 117446 w 4885870"/>
              <a:gd name="connsiteY14" fmla="*/ 3806892 h 5668526"/>
              <a:gd name="connsiteX15" fmla="*/ 1881 w 4885870"/>
              <a:gd name="connsiteY15" fmla="*/ 1811944 h 5668526"/>
              <a:gd name="connsiteX16" fmla="*/ 312225 w 4885870"/>
              <a:gd name="connsiteY16" fmla="*/ 535208 h 5668526"/>
              <a:gd name="connsiteX17" fmla="*/ 1687201 w 4885870"/>
              <a:gd name="connsiteY17" fmla="*/ 27023 h 5668526"/>
              <a:gd name="connsiteX0" fmla="*/ 1687201 w 4885870"/>
              <a:gd name="connsiteY0" fmla="*/ 27023 h 5668526"/>
              <a:gd name="connsiteX1" fmla="*/ 3319363 w 4885870"/>
              <a:gd name="connsiteY1" fmla="*/ 148455 h 5668526"/>
              <a:gd name="connsiteX2" fmla="*/ 4537051 w 4885870"/>
              <a:gd name="connsiteY2" fmla="*/ 812768 h 5668526"/>
              <a:gd name="connsiteX3" fmla="*/ 4808824 w 4885870"/>
              <a:gd name="connsiteY3" fmla="*/ 1688176 h 5668526"/>
              <a:gd name="connsiteX4" fmla="*/ 4731757 w 4885870"/>
              <a:gd name="connsiteY4" fmla="*/ 4129957 h 5668526"/>
              <a:gd name="connsiteX5" fmla="*/ 3903644 w 4885870"/>
              <a:gd name="connsiteY5" fmla="*/ 5111308 h 5668526"/>
              <a:gd name="connsiteX6" fmla="*/ 3515437 w 4885870"/>
              <a:gd name="connsiteY6" fmla="*/ 5270727 h 5668526"/>
              <a:gd name="connsiteX7" fmla="*/ 3510306 w 4885870"/>
              <a:gd name="connsiteY7" fmla="*/ 5315373 h 5668526"/>
              <a:gd name="connsiteX8" fmla="*/ 3658417 w 4885870"/>
              <a:gd name="connsiteY8" fmla="*/ 5668522 h 5668526"/>
              <a:gd name="connsiteX9" fmla="*/ 2845853 w 4885870"/>
              <a:gd name="connsiteY9" fmla="*/ 5317816 h 5668526"/>
              <a:gd name="connsiteX10" fmla="*/ 2820487 w 4885870"/>
              <a:gd name="connsiteY10" fmla="*/ 5288796 h 5668526"/>
              <a:gd name="connsiteX11" fmla="*/ 1770683 w 4885870"/>
              <a:gd name="connsiteY11" fmla="*/ 5287984 h 5668526"/>
              <a:gd name="connsiteX12" fmla="*/ 816119 w 4885870"/>
              <a:gd name="connsiteY12" fmla="*/ 5036636 h 5668526"/>
              <a:gd name="connsiteX13" fmla="*/ 117446 w 4885870"/>
              <a:gd name="connsiteY13" fmla="*/ 3806892 h 5668526"/>
              <a:gd name="connsiteX14" fmla="*/ 1881 w 4885870"/>
              <a:gd name="connsiteY14" fmla="*/ 1811944 h 5668526"/>
              <a:gd name="connsiteX15" fmla="*/ 312225 w 4885870"/>
              <a:gd name="connsiteY15" fmla="*/ 535208 h 5668526"/>
              <a:gd name="connsiteX16" fmla="*/ 1687201 w 4885870"/>
              <a:gd name="connsiteY16" fmla="*/ 27023 h 5668526"/>
              <a:gd name="connsiteX0" fmla="*/ 1687201 w 4885870"/>
              <a:gd name="connsiteY0" fmla="*/ 27023 h 5668526"/>
              <a:gd name="connsiteX1" fmla="*/ 3319363 w 4885870"/>
              <a:gd name="connsiteY1" fmla="*/ 148455 h 5668526"/>
              <a:gd name="connsiteX2" fmla="*/ 4537051 w 4885870"/>
              <a:gd name="connsiteY2" fmla="*/ 812768 h 5668526"/>
              <a:gd name="connsiteX3" fmla="*/ 4808824 w 4885870"/>
              <a:gd name="connsiteY3" fmla="*/ 1688176 h 5668526"/>
              <a:gd name="connsiteX4" fmla="*/ 4731757 w 4885870"/>
              <a:gd name="connsiteY4" fmla="*/ 4129957 h 5668526"/>
              <a:gd name="connsiteX5" fmla="*/ 3903644 w 4885870"/>
              <a:gd name="connsiteY5" fmla="*/ 5111308 h 5668526"/>
              <a:gd name="connsiteX6" fmla="*/ 3515437 w 4885870"/>
              <a:gd name="connsiteY6" fmla="*/ 5270727 h 5668526"/>
              <a:gd name="connsiteX7" fmla="*/ 3510306 w 4885870"/>
              <a:gd name="connsiteY7" fmla="*/ 5315373 h 5668526"/>
              <a:gd name="connsiteX8" fmla="*/ 3658417 w 4885870"/>
              <a:gd name="connsiteY8" fmla="*/ 5668522 h 5668526"/>
              <a:gd name="connsiteX9" fmla="*/ 2845853 w 4885870"/>
              <a:gd name="connsiteY9" fmla="*/ 5317816 h 5668526"/>
              <a:gd name="connsiteX10" fmla="*/ 2622421 w 4885870"/>
              <a:gd name="connsiteY10" fmla="*/ 5316505 h 5668526"/>
              <a:gd name="connsiteX11" fmla="*/ 1770683 w 4885870"/>
              <a:gd name="connsiteY11" fmla="*/ 5287984 h 5668526"/>
              <a:gd name="connsiteX12" fmla="*/ 816119 w 4885870"/>
              <a:gd name="connsiteY12" fmla="*/ 5036636 h 5668526"/>
              <a:gd name="connsiteX13" fmla="*/ 117446 w 4885870"/>
              <a:gd name="connsiteY13" fmla="*/ 3806892 h 5668526"/>
              <a:gd name="connsiteX14" fmla="*/ 1881 w 4885870"/>
              <a:gd name="connsiteY14" fmla="*/ 1811944 h 5668526"/>
              <a:gd name="connsiteX15" fmla="*/ 312225 w 4885870"/>
              <a:gd name="connsiteY15" fmla="*/ 535208 h 5668526"/>
              <a:gd name="connsiteX16" fmla="*/ 1687201 w 4885870"/>
              <a:gd name="connsiteY16" fmla="*/ 27023 h 5668526"/>
              <a:gd name="connsiteX0" fmla="*/ 1687201 w 4885870"/>
              <a:gd name="connsiteY0" fmla="*/ 27023 h 5626964"/>
              <a:gd name="connsiteX1" fmla="*/ 3319363 w 4885870"/>
              <a:gd name="connsiteY1" fmla="*/ 148455 h 5626964"/>
              <a:gd name="connsiteX2" fmla="*/ 4537051 w 4885870"/>
              <a:gd name="connsiteY2" fmla="*/ 812768 h 5626964"/>
              <a:gd name="connsiteX3" fmla="*/ 4808824 w 4885870"/>
              <a:gd name="connsiteY3" fmla="*/ 1688176 h 5626964"/>
              <a:gd name="connsiteX4" fmla="*/ 4731757 w 4885870"/>
              <a:gd name="connsiteY4" fmla="*/ 4129957 h 5626964"/>
              <a:gd name="connsiteX5" fmla="*/ 3903644 w 4885870"/>
              <a:gd name="connsiteY5" fmla="*/ 5111308 h 5626964"/>
              <a:gd name="connsiteX6" fmla="*/ 3515437 w 4885870"/>
              <a:gd name="connsiteY6" fmla="*/ 5270727 h 5626964"/>
              <a:gd name="connsiteX7" fmla="*/ 3510306 w 4885870"/>
              <a:gd name="connsiteY7" fmla="*/ 5315373 h 5626964"/>
              <a:gd name="connsiteX8" fmla="*/ 3670796 w 4885870"/>
              <a:gd name="connsiteY8" fmla="*/ 5626958 h 5626964"/>
              <a:gd name="connsiteX9" fmla="*/ 2845853 w 4885870"/>
              <a:gd name="connsiteY9" fmla="*/ 5317816 h 5626964"/>
              <a:gd name="connsiteX10" fmla="*/ 2622421 w 4885870"/>
              <a:gd name="connsiteY10" fmla="*/ 5316505 h 5626964"/>
              <a:gd name="connsiteX11" fmla="*/ 1770683 w 4885870"/>
              <a:gd name="connsiteY11" fmla="*/ 5287984 h 5626964"/>
              <a:gd name="connsiteX12" fmla="*/ 816119 w 4885870"/>
              <a:gd name="connsiteY12" fmla="*/ 5036636 h 5626964"/>
              <a:gd name="connsiteX13" fmla="*/ 117446 w 4885870"/>
              <a:gd name="connsiteY13" fmla="*/ 3806892 h 5626964"/>
              <a:gd name="connsiteX14" fmla="*/ 1881 w 4885870"/>
              <a:gd name="connsiteY14" fmla="*/ 1811944 h 5626964"/>
              <a:gd name="connsiteX15" fmla="*/ 312225 w 4885870"/>
              <a:gd name="connsiteY15" fmla="*/ 535208 h 5626964"/>
              <a:gd name="connsiteX16" fmla="*/ 1687201 w 4885870"/>
              <a:gd name="connsiteY16" fmla="*/ 27023 h 5626964"/>
              <a:gd name="connsiteX0" fmla="*/ 1687201 w 4905362"/>
              <a:gd name="connsiteY0" fmla="*/ 27023 h 5626964"/>
              <a:gd name="connsiteX1" fmla="*/ 3319363 w 4905362"/>
              <a:gd name="connsiteY1" fmla="*/ 148455 h 5626964"/>
              <a:gd name="connsiteX2" fmla="*/ 4537051 w 4905362"/>
              <a:gd name="connsiteY2" fmla="*/ 812768 h 5626964"/>
              <a:gd name="connsiteX3" fmla="*/ 4808824 w 4905362"/>
              <a:gd name="connsiteY3" fmla="*/ 1688176 h 5626964"/>
              <a:gd name="connsiteX4" fmla="*/ 4731757 w 4905362"/>
              <a:gd name="connsiteY4" fmla="*/ 4129957 h 5626964"/>
              <a:gd name="connsiteX5" fmla="*/ 3515437 w 4905362"/>
              <a:gd name="connsiteY5" fmla="*/ 5270727 h 5626964"/>
              <a:gd name="connsiteX6" fmla="*/ 3510306 w 4905362"/>
              <a:gd name="connsiteY6" fmla="*/ 5315373 h 5626964"/>
              <a:gd name="connsiteX7" fmla="*/ 3670796 w 4905362"/>
              <a:gd name="connsiteY7" fmla="*/ 5626958 h 5626964"/>
              <a:gd name="connsiteX8" fmla="*/ 2845853 w 4905362"/>
              <a:gd name="connsiteY8" fmla="*/ 5317816 h 5626964"/>
              <a:gd name="connsiteX9" fmla="*/ 2622421 w 4905362"/>
              <a:gd name="connsiteY9" fmla="*/ 5316505 h 5626964"/>
              <a:gd name="connsiteX10" fmla="*/ 1770683 w 4905362"/>
              <a:gd name="connsiteY10" fmla="*/ 5287984 h 5626964"/>
              <a:gd name="connsiteX11" fmla="*/ 816119 w 4905362"/>
              <a:gd name="connsiteY11" fmla="*/ 5036636 h 5626964"/>
              <a:gd name="connsiteX12" fmla="*/ 117446 w 4905362"/>
              <a:gd name="connsiteY12" fmla="*/ 3806892 h 5626964"/>
              <a:gd name="connsiteX13" fmla="*/ 1881 w 4905362"/>
              <a:gd name="connsiteY13" fmla="*/ 1811944 h 5626964"/>
              <a:gd name="connsiteX14" fmla="*/ 312225 w 4905362"/>
              <a:gd name="connsiteY14" fmla="*/ 535208 h 5626964"/>
              <a:gd name="connsiteX15" fmla="*/ 1687201 w 4905362"/>
              <a:gd name="connsiteY15" fmla="*/ 27023 h 5626964"/>
              <a:gd name="connsiteX0" fmla="*/ 1687201 w 4899257"/>
              <a:gd name="connsiteY0" fmla="*/ 27023 h 5626964"/>
              <a:gd name="connsiteX1" fmla="*/ 3319363 w 4899257"/>
              <a:gd name="connsiteY1" fmla="*/ 148455 h 5626964"/>
              <a:gd name="connsiteX2" fmla="*/ 4537051 w 4899257"/>
              <a:gd name="connsiteY2" fmla="*/ 812768 h 5626964"/>
              <a:gd name="connsiteX3" fmla="*/ 4808824 w 4899257"/>
              <a:gd name="connsiteY3" fmla="*/ 1688176 h 5626964"/>
              <a:gd name="connsiteX4" fmla="*/ 4731757 w 4899257"/>
              <a:gd name="connsiteY4" fmla="*/ 4129957 h 5626964"/>
              <a:gd name="connsiteX5" fmla="*/ 3629440 w 4899257"/>
              <a:gd name="connsiteY5" fmla="*/ 5234272 h 5626964"/>
              <a:gd name="connsiteX6" fmla="*/ 3510306 w 4899257"/>
              <a:gd name="connsiteY6" fmla="*/ 5315373 h 5626964"/>
              <a:gd name="connsiteX7" fmla="*/ 3670796 w 4899257"/>
              <a:gd name="connsiteY7" fmla="*/ 5626958 h 5626964"/>
              <a:gd name="connsiteX8" fmla="*/ 2845853 w 4899257"/>
              <a:gd name="connsiteY8" fmla="*/ 5317816 h 5626964"/>
              <a:gd name="connsiteX9" fmla="*/ 2622421 w 4899257"/>
              <a:gd name="connsiteY9" fmla="*/ 5316505 h 5626964"/>
              <a:gd name="connsiteX10" fmla="*/ 1770683 w 4899257"/>
              <a:gd name="connsiteY10" fmla="*/ 5287984 h 5626964"/>
              <a:gd name="connsiteX11" fmla="*/ 816119 w 4899257"/>
              <a:gd name="connsiteY11" fmla="*/ 5036636 h 5626964"/>
              <a:gd name="connsiteX12" fmla="*/ 117446 w 4899257"/>
              <a:gd name="connsiteY12" fmla="*/ 3806892 h 5626964"/>
              <a:gd name="connsiteX13" fmla="*/ 1881 w 4899257"/>
              <a:gd name="connsiteY13" fmla="*/ 1811944 h 5626964"/>
              <a:gd name="connsiteX14" fmla="*/ 312225 w 4899257"/>
              <a:gd name="connsiteY14" fmla="*/ 535208 h 5626964"/>
              <a:gd name="connsiteX15" fmla="*/ 1687201 w 4899257"/>
              <a:gd name="connsiteY15" fmla="*/ 27023 h 5626964"/>
              <a:gd name="connsiteX0" fmla="*/ 1687201 w 4899257"/>
              <a:gd name="connsiteY0" fmla="*/ 27023 h 5626964"/>
              <a:gd name="connsiteX1" fmla="*/ 3319363 w 4899257"/>
              <a:gd name="connsiteY1" fmla="*/ 148455 h 5626964"/>
              <a:gd name="connsiteX2" fmla="*/ 4537051 w 4899257"/>
              <a:gd name="connsiteY2" fmla="*/ 812768 h 5626964"/>
              <a:gd name="connsiteX3" fmla="*/ 4808824 w 4899257"/>
              <a:gd name="connsiteY3" fmla="*/ 1688176 h 5626964"/>
              <a:gd name="connsiteX4" fmla="*/ 4731757 w 4899257"/>
              <a:gd name="connsiteY4" fmla="*/ 4129957 h 5626964"/>
              <a:gd name="connsiteX5" fmla="*/ 3629440 w 4899257"/>
              <a:gd name="connsiteY5" fmla="*/ 5234272 h 5626964"/>
              <a:gd name="connsiteX6" fmla="*/ 3510306 w 4899257"/>
              <a:gd name="connsiteY6" fmla="*/ 5315373 h 5626964"/>
              <a:gd name="connsiteX7" fmla="*/ 3670796 w 4899257"/>
              <a:gd name="connsiteY7" fmla="*/ 5626958 h 5626964"/>
              <a:gd name="connsiteX8" fmla="*/ 2845853 w 4899257"/>
              <a:gd name="connsiteY8" fmla="*/ 5317816 h 5626964"/>
              <a:gd name="connsiteX9" fmla="*/ 2622421 w 4899257"/>
              <a:gd name="connsiteY9" fmla="*/ 5316505 h 5626964"/>
              <a:gd name="connsiteX10" fmla="*/ 1770683 w 4899257"/>
              <a:gd name="connsiteY10" fmla="*/ 5287984 h 5626964"/>
              <a:gd name="connsiteX11" fmla="*/ 816119 w 4899257"/>
              <a:gd name="connsiteY11" fmla="*/ 5036636 h 5626964"/>
              <a:gd name="connsiteX12" fmla="*/ 117446 w 4899257"/>
              <a:gd name="connsiteY12" fmla="*/ 3806892 h 5626964"/>
              <a:gd name="connsiteX13" fmla="*/ 1881 w 4899257"/>
              <a:gd name="connsiteY13" fmla="*/ 1811944 h 5626964"/>
              <a:gd name="connsiteX14" fmla="*/ 312225 w 4899257"/>
              <a:gd name="connsiteY14" fmla="*/ 535208 h 5626964"/>
              <a:gd name="connsiteX15" fmla="*/ 1687201 w 4899257"/>
              <a:gd name="connsiteY15" fmla="*/ 27023 h 5626964"/>
              <a:gd name="connsiteX0" fmla="*/ 1687201 w 4892920"/>
              <a:gd name="connsiteY0" fmla="*/ 27023 h 5626964"/>
              <a:gd name="connsiteX1" fmla="*/ 3319363 w 4892920"/>
              <a:gd name="connsiteY1" fmla="*/ 148455 h 5626964"/>
              <a:gd name="connsiteX2" fmla="*/ 4537051 w 4892920"/>
              <a:gd name="connsiteY2" fmla="*/ 812768 h 5626964"/>
              <a:gd name="connsiteX3" fmla="*/ 4808824 w 4892920"/>
              <a:gd name="connsiteY3" fmla="*/ 1688176 h 5626964"/>
              <a:gd name="connsiteX4" fmla="*/ 4731757 w 4892920"/>
              <a:gd name="connsiteY4" fmla="*/ 4129957 h 5626964"/>
              <a:gd name="connsiteX5" fmla="*/ 3754302 w 4892920"/>
              <a:gd name="connsiteY5" fmla="*/ 5203893 h 5626964"/>
              <a:gd name="connsiteX6" fmla="*/ 3510306 w 4892920"/>
              <a:gd name="connsiteY6" fmla="*/ 5315373 h 5626964"/>
              <a:gd name="connsiteX7" fmla="*/ 3670796 w 4892920"/>
              <a:gd name="connsiteY7" fmla="*/ 5626958 h 5626964"/>
              <a:gd name="connsiteX8" fmla="*/ 2845853 w 4892920"/>
              <a:gd name="connsiteY8" fmla="*/ 5317816 h 5626964"/>
              <a:gd name="connsiteX9" fmla="*/ 2622421 w 4892920"/>
              <a:gd name="connsiteY9" fmla="*/ 5316505 h 5626964"/>
              <a:gd name="connsiteX10" fmla="*/ 1770683 w 4892920"/>
              <a:gd name="connsiteY10" fmla="*/ 5287984 h 5626964"/>
              <a:gd name="connsiteX11" fmla="*/ 816119 w 4892920"/>
              <a:gd name="connsiteY11" fmla="*/ 5036636 h 5626964"/>
              <a:gd name="connsiteX12" fmla="*/ 117446 w 4892920"/>
              <a:gd name="connsiteY12" fmla="*/ 3806892 h 5626964"/>
              <a:gd name="connsiteX13" fmla="*/ 1881 w 4892920"/>
              <a:gd name="connsiteY13" fmla="*/ 1811944 h 5626964"/>
              <a:gd name="connsiteX14" fmla="*/ 312225 w 4892920"/>
              <a:gd name="connsiteY14" fmla="*/ 535208 h 5626964"/>
              <a:gd name="connsiteX15" fmla="*/ 1687201 w 4892920"/>
              <a:gd name="connsiteY15" fmla="*/ 27023 h 5626964"/>
              <a:gd name="connsiteX0" fmla="*/ 1687201 w 4892920"/>
              <a:gd name="connsiteY0" fmla="*/ 27023 h 5626964"/>
              <a:gd name="connsiteX1" fmla="*/ 3319363 w 4892920"/>
              <a:gd name="connsiteY1" fmla="*/ 148455 h 5626964"/>
              <a:gd name="connsiteX2" fmla="*/ 4537051 w 4892920"/>
              <a:gd name="connsiteY2" fmla="*/ 812768 h 5626964"/>
              <a:gd name="connsiteX3" fmla="*/ 4808824 w 4892920"/>
              <a:gd name="connsiteY3" fmla="*/ 1688176 h 5626964"/>
              <a:gd name="connsiteX4" fmla="*/ 4731757 w 4892920"/>
              <a:gd name="connsiteY4" fmla="*/ 4129957 h 5626964"/>
              <a:gd name="connsiteX5" fmla="*/ 3754302 w 4892920"/>
              <a:gd name="connsiteY5" fmla="*/ 5203893 h 5626964"/>
              <a:gd name="connsiteX6" fmla="*/ 3510306 w 4892920"/>
              <a:gd name="connsiteY6" fmla="*/ 5315373 h 5626964"/>
              <a:gd name="connsiteX7" fmla="*/ 3670796 w 4892920"/>
              <a:gd name="connsiteY7" fmla="*/ 5626958 h 5626964"/>
              <a:gd name="connsiteX8" fmla="*/ 2845853 w 4892920"/>
              <a:gd name="connsiteY8" fmla="*/ 5317816 h 5626964"/>
              <a:gd name="connsiteX9" fmla="*/ 2622421 w 4892920"/>
              <a:gd name="connsiteY9" fmla="*/ 5316505 h 5626964"/>
              <a:gd name="connsiteX10" fmla="*/ 1770683 w 4892920"/>
              <a:gd name="connsiteY10" fmla="*/ 5287984 h 5626964"/>
              <a:gd name="connsiteX11" fmla="*/ 816119 w 4892920"/>
              <a:gd name="connsiteY11" fmla="*/ 5036636 h 5626964"/>
              <a:gd name="connsiteX12" fmla="*/ 117446 w 4892920"/>
              <a:gd name="connsiteY12" fmla="*/ 3806892 h 5626964"/>
              <a:gd name="connsiteX13" fmla="*/ 1881 w 4892920"/>
              <a:gd name="connsiteY13" fmla="*/ 1811944 h 5626964"/>
              <a:gd name="connsiteX14" fmla="*/ 312225 w 4892920"/>
              <a:gd name="connsiteY14" fmla="*/ 535208 h 5626964"/>
              <a:gd name="connsiteX15" fmla="*/ 1687201 w 4892920"/>
              <a:gd name="connsiteY15" fmla="*/ 27023 h 5626964"/>
              <a:gd name="connsiteX0" fmla="*/ 1687201 w 4892920"/>
              <a:gd name="connsiteY0" fmla="*/ 27023 h 5639115"/>
              <a:gd name="connsiteX1" fmla="*/ 3319363 w 4892920"/>
              <a:gd name="connsiteY1" fmla="*/ 148455 h 5639115"/>
              <a:gd name="connsiteX2" fmla="*/ 4537051 w 4892920"/>
              <a:gd name="connsiteY2" fmla="*/ 812768 h 5639115"/>
              <a:gd name="connsiteX3" fmla="*/ 4808824 w 4892920"/>
              <a:gd name="connsiteY3" fmla="*/ 1688176 h 5639115"/>
              <a:gd name="connsiteX4" fmla="*/ 4731757 w 4892920"/>
              <a:gd name="connsiteY4" fmla="*/ 4129957 h 5639115"/>
              <a:gd name="connsiteX5" fmla="*/ 3754302 w 4892920"/>
              <a:gd name="connsiteY5" fmla="*/ 5203893 h 5639115"/>
              <a:gd name="connsiteX6" fmla="*/ 3510306 w 4892920"/>
              <a:gd name="connsiteY6" fmla="*/ 5315373 h 5639115"/>
              <a:gd name="connsiteX7" fmla="*/ 3985664 w 4892920"/>
              <a:gd name="connsiteY7" fmla="*/ 5639110 h 5639115"/>
              <a:gd name="connsiteX8" fmla="*/ 2845853 w 4892920"/>
              <a:gd name="connsiteY8" fmla="*/ 5317816 h 5639115"/>
              <a:gd name="connsiteX9" fmla="*/ 2622421 w 4892920"/>
              <a:gd name="connsiteY9" fmla="*/ 5316505 h 5639115"/>
              <a:gd name="connsiteX10" fmla="*/ 1770683 w 4892920"/>
              <a:gd name="connsiteY10" fmla="*/ 5287984 h 5639115"/>
              <a:gd name="connsiteX11" fmla="*/ 816119 w 4892920"/>
              <a:gd name="connsiteY11" fmla="*/ 5036636 h 5639115"/>
              <a:gd name="connsiteX12" fmla="*/ 117446 w 4892920"/>
              <a:gd name="connsiteY12" fmla="*/ 3806892 h 5639115"/>
              <a:gd name="connsiteX13" fmla="*/ 1881 w 4892920"/>
              <a:gd name="connsiteY13" fmla="*/ 1811944 h 5639115"/>
              <a:gd name="connsiteX14" fmla="*/ 312225 w 4892920"/>
              <a:gd name="connsiteY14" fmla="*/ 535208 h 5639115"/>
              <a:gd name="connsiteX15" fmla="*/ 1687201 w 4892920"/>
              <a:gd name="connsiteY15" fmla="*/ 27023 h 5639115"/>
              <a:gd name="connsiteX0" fmla="*/ 1687201 w 4892920"/>
              <a:gd name="connsiteY0" fmla="*/ 27023 h 5639474"/>
              <a:gd name="connsiteX1" fmla="*/ 3319363 w 4892920"/>
              <a:gd name="connsiteY1" fmla="*/ 148455 h 5639474"/>
              <a:gd name="connsiteX2" fmla="*/ 4537051 w 4892920"/>
              <a:gd name="connsiteY2" fmla="*/ 812768 h 5639474"/>
              <a:gd name="connsiteX3" fmla="*/ 4808824 w 4892920"/>
              <a:gd name="connsiteY3" fmla="*/ 1688176 h 5639474"/>
              <a:gd name="connsiteX4" fmla="*/ 4731757 w 4892920"/>
              <a:gd name="connsiteY4" fmla="*/ 4129957 h 5639474"/>
              <a:gd name="connsiteX5" fmla="*/ 3754302 w 4892920"/>
              <a:gd name="connsiteY5" fmla="*/ 5203893 h 5639474"/>
              <a:gd name="connsiteX6" fmla="*/ 3635167 w 4892920"/>
              <a:gd name="connsiteY6" fmla="*/ 5260691 h 5639474"/>
              <a:gd name="connsiteX7" fmla="*/ 3985664 w 4892920"/>
              <a:gd name="connsiteY7" fmla="*/ 5639110 h 5639474"/>
              <a:gd name="connsiteX8" fmla="*/ 2845853 w 4892920"/>
              <a:gd name="connsiteY8" fmla="*/ 5317816 h 5639474"/>
              <a:gd name="connsiteX9" fmla="*/ 2622421 w 4892920"/>
              <a:gd name="connsiteY9" fmla="*/ 5316505 h 5639474"/>
              <a:gd name="connsiteX10" fmla="*/ 1770683 w 4892920"/>
              <a:gd name="connsiteY10" fmla="*/ 5287984 h 5639474"/>
              <a:gd name="connsiteX11" fmla="*/ 816119 w 4892920"/>
              <a:gd name="connsiteY11" fmla="*/ 5036636 h 5639474"/>
              <a:gd name="connsiteX12" fmla="*/ 117446 w 4892920"/>
              <a:gd name="connsiteY12" fmla="*/ 3806892 h 5639474"/>
              <a:gd name="connsiteX13" fmla="*/ 1881 w 4892920"/>
              <a:gd name="connsiteY13" fmla="*/ 1811944 h 5639474"/>
              <a:gd name="connsiteX14" fmla="*/ 312225 w 4892920"/>
              <a:gd name="connsiteY14" fmla="*/ 535208 h 5639474"/>
              <a:gd name="connsiteX15" fmla="*/ 1687201 w 4892920"/>
              <a:gd name="connsiteY15" fmla="*/ 27023 h 5639474"/>
              <a:gd name="connsiteX0" fmla="*/ 1687201 w 4888493"/>
              <a:gd name="connsiteY0" fmla="*/ 27023 h 5639474"/>
              <a:gd name="connsiteX1" fmla="*/ 3319363 w 4888493"/>
              <a:gd name="connsiteY1" fmla="*/ 148455 h 5639474"/>
              <a:gd name="connsiteX2" fmla="*/ 4537051 w 4888493"/>
              <a:gd name="connsiteY2" fmla="*/ 812768 h 5639474"/>
              <a:gd name="connsiteX3" fmla="*/ 4808824 w 4888493"/>
              <a:gd name="connsiteY3" fmla="*/ 1688176 h 5639474"/>
              <a:gd name="connsiteX4" fmla="*/ 4731757 w 4888493"/>
              <a:gd name="connsiteY4" fmla="*/ 4129957 h 5639474"/>
              <a:gd name="connsiteX5" fmla="*/ 3846590 w 4888493"/>
              <a:gd name="connsiteY5" fmla="*/ 5179590 h 5639474"/>
              <a:gd name="connsiteX6" fmla="*/ 3635167 w 4888493"/>
              <a:gd name="connsiteY6" fmla="*/ 5260691 h 5639474"/>
              <a:gd name="connsiteX7" fmla="*/ 3985664 w 4888493"/>
              <a:gd name="connsiteY7" fmla="*/ 5639110 h 5639474"/>
              <a:gd name="connsiteX8" fmla="*/ 2845853 w 4888493"/>
              <a:gd name="connsiteY8" fmla="*/ 5317816 h 5639474"/>
              <a:gd name="connsiteX9" fmla="*/ 2622421 w 4888493"/>
              <a:gd name="connsiteY9" fmla="*/ 5316505 h 5639474"/>
              <a:gd name="connsiteX10" fmla="*/ 1770683 w 4888493"/>
              <a:gd name="connsiteY10" fmla="*/ 5287984 h 5639474"/>
              <a:gd name="connsiteX11" fmla="*/ 816119 w 4888493"/>
              <a:gd name="connsiteY11" fmla="*/ 5036636 h 5639474"/>
              <a:gd name="connsiteX12" fmla="*/ 117446 w 4888493"/>
              <a:gd name="connsiteY12" fmla="*/ 3806892 h 5639474"/>
              <a:gd name="connsiteX13" fmla="*/ 1881 w 4888493"/>
              <a:gd name="connsiteY13" fmla="*/ 1811944 h 5639474"/>
              <a:gd name="connsiteX14" fmla="*/ 312225 w 4888493"/>
              <a:gd name="connsiteY14" fmla="*/ 535208 h 5639474"/>
              <a:gd name="connsiteX15" fmla="*/ 1687201 w 4888493"/>
              <a:gd name="connsiteY15" fmla="*/ 27023 h 5639474"/>
              <a:gd name="connsiteX0" fmla="*/ 1687201 w 4888493"/>
              <a:gd name="connsiteY0" fmla="*/ 27023 h 5639924"/>
              <a:gd name="connsiteX1" fmla="*/ 3319363 w 4888493"/>
              <a:gd name="connsiteY1" fmla="*/ 148455 h 5639924"/>
              <a:gd name="connsiteX2" fmla="*/ 4537051 w 4888493"/>
              <a:gd name="connsiteY2" fmla="*/ 812768 h 5639924"/>
              <a:gd name="connsiteX3" fmla="*/ 4808824 w 4888493"/>
              <a:gd name="connsiteY3" fmla="*/ 1688176 h 5639924"/>
              <a:gd name="connsiteX4" fmla="*/ 4731757 w 4888493"/>
              <a:gd name="connsiteY4" fmla="*/ 4129957 h 5639924"/>
              <a:gd name="connsiteX5" fmla="*/ 3846590 w 4888493"/>
              <a:gd name="connsiteY5" fmla="*/ 5179590 h 5639924"/>
              <a:gd name="connsiteX6" fmla="*/ 3635167 w 4888493"/>
              <a:gd name="connsiteY6" fmla="*/ 5260691 h 5639924"/>
              <a:gd name="connsiteX7" fmla="*/ 3985664 w 4888493"/>
              <a:gd name="connsiteY7" fmla="*/ 5639110 h 5639924"/>
              <a:gd name="connsiteX8" fmla="*/ 3160721 w 4888493"/>
              <a:gd name="connsiteY8" fmla="*/ 5342119 h 5639924"/>
              <a:gd name="connsiteX9" fmla="*/ 2622421 w 4888493"/>
              <a:gd name="connsiteY9" fmla="*/ 5316505 h 5639924"/>
              <a:gd name="connsiteX10" fmla="*/ 1770683 w 4888493"/>
              <a:gd name="connsiteY10" fmla="*/ 5287984 h 5639924"/>
              <a:gd name="connsiteX11" fmla="*/ 816119 w 4888493"/>
              <a:gd name="connsiteY11" fmla="*/ 5036636 h 5639924"/>
              <a:gd name="connsiteX12" fmla="*/ 117446 w 4888493"/>
              <a:gd name="connsiteY12" fmla="*/ 3806892 h 5639924"/>
              <a:gd name="connsiteX13" fmla="*/ 1881 w 4888493"/>
              <a:gd name="connsiteY13" fmla="*/ 1811944 h 5639924"/>
              <a:gd name="connsiteX14" fmla="*/ 312225 w 4888493"/>
              <a:gd name="connsiteY14" fmla="*/ 535208 h 5639924"/>
              <a:gd name="connsiteX15" fmla="*/ 1687201 w 4888493"/>
              <a:gd name="connsiteY15" fmla="*/ 27023 h 5639924"/>
              <a:gd name="connsiteX0" fmla="*/ 1687201 w 4888493"/>
              <a:gd name="connsiteY0" fmla="*/ 27023 h 5639924"/>
              <a:gd name="connsiteX1" fmla="*/ 3319363 w 4888493"/>
              <a:gd name="connsiteY1" fmla="*/ 148455 h 5639924"/>
              <a:gd name="connsiteX2" fmla="*/ 4537051 w 4888493"/>
              <a:gd name="connsiteY2" fmla="*/ 812768 h 5639924"/>
              <a:gd name="connsiteX3" fmla="*/ 4808824 w 4888493"/>
              <a:gd name="connsiteY3" fmla="*/ 1688176 h 5639924"/>
              <a:gd name="connsiteX4" fmla="*/ 4731757 w 4888493"/>
              <a:gd name="connsiteY4" fmla="*/ 4129957 h 5639924"/>
              <a:gd name="connsiteX5" fmla="*/ 3846590 w 4888493"/>
              <a:gd name="connsiteY5" fmla="*/ 5179590 h 5639924"/>
              <a:gd name="connsiteX6" fmla="*/ 3635167 w 4888493"/>
              <a:gd name="connsiteY6" fmla="*/ 5260691 h 5639924"/>
              <a:gd name="connsiteX7" fmla="*/ 3985664 w 4888493"/>
              <a:gd name="connsiteY7" fmla="*/ 5639110 h 5639924"/>
              <a:gd name="connsiteX8" fmla="*/ 3160721 w 4888493"/>
              <a:gd name="connsiteY8" fmla="*/ 5342119 h 5639924"/>
              <a:gd name="connsiteX9" fmla="*/ 2622421 w 4888493"/>
              <a:gd name="connsiteY9" fmla="*/ 5316505 h 5639924"/>
              <a:gd name="connsiteX10" fmla="*/ 1770683 w 4888493"/>
              <a:gd name="connsiteY10" fmla="*/ 5287984 h 5639924"/>
              <a:gd name="connsiteX11" fmla="*/ 816119 w 4888493"/>
              <a:gd name="connsiteY11" fmla="*/ 5036636 h 5639924"/>
              <a:gd name="connsiteX12" fmla="*/ 117446 w 4888493"/>
              <a:gd name="connsiteY12" fmla="*/ 3806892 h 5639924"/>
              <a:gd name="connsiteX13" fmla="*/ 1881 w 4888493"/>
              <a:gd name="connsiteY13" fmla="*/ 1811944 h 5639924"/>
              <a:gd name="connsiteX14" fmla="*/ 312225 w 4888493"/>
              <a:gd name="connsiteY14" fmla="*/ 535208 h 5639924"/>
              <a:gd name="connsiteX15" fmla="*/ 1687201 w 4888493"/>
              <a:gd name="connsiteY15" fmla="*/ 27023 h 5639924"/>
              <a:gd name="connsiteX0" fmla="*/ 1687201 w 4888493"/>
              <a:gd name="connsiteY0" fmla="*/ 27023 h 5639924"/>
              <a:gd name="connsiteX1" fmla="*/ 3319363 w 4888493"/>
              <a:gd name="connsiteY1" fmla="*/ 148455 h 5639924"/>
              <a:gd name="connsiteX2" fmla="*/ 4537051 w 4888493"/>
              <a:gd name="connsiteY2" fmla="*/ 812768 h 5639924"/>
              <a:gd name="connsiteX3" fmla="*/ 4808824 w 4888493"/>
              <a:gd name="connsiteY3" fmla="*/ 1688176 h 5639924"/>
              <a:gd name="connsiteX4" fmla="*/ 4731757 w 4888493"/>
              <a:gd name="connsiteY4" fmla="*/ 4129957 h 5639924"/>
              <a:gd name="connsiteX5" fmla="*/ 3846590 w 4888493"/>
              <a:gd name="connsiteY5" fmla="*/ 5179590 h 5639924"/>
              <a:gd name="connsiteX6" fmla="*/ 3635167 w 4888493"/>
              <a:gd name="connsiteY6" fmla="*/ 5260691 h 5639924"/>
              <a:gd name="connsiteX7" fmla="*/ 3985664 w 4888493"/>
              <a:gd name="connsiteY7" fmla="*/ 5639110 h 5639924"/>
              <a:gd name="connsiteX8" fmla="*/ 3160721 w 4888493"/>
              <a:gd name="connsiteY8" fmla="*/ 5342119 h 5639924"/>
              <a:gd name="connsiteX9" fmla="*/ 2611563 w 4888493"/>
              <a:gd name="connsiteY9" fmla="*/ 5334732 h 5639924"/>
              <a:gd name="connsiteX10" fmla="*/ 1770683 w 4888493"/>
              <a:gd name="connsiteY10" fmla="*/ 5287984 h 5639924"/>
              <a:gd name="connsiteX11" fmla="*/ 816119 w 4888493"/>
              <a:gd name="connsiteY11" fmla="*/ 5036636 h 5639924"/>
              <a:gd name="connsiteX12" fmla="*/ 117446 w 4888493"/>
              <a:gd name="connsiteY12" fmla="*/ 3806892 h 5639924"/>
              <a:gd name="connsiteX13" fmla="*/ 1881 w 4888493"/>
              <a:gd name="connsiteY13" fmla="*/ 1811944 h 5639924"/>
              <a:gd name="connsiteX14" fmla="*/ 312225 w 4888493"/>
              <a:gd name="connsiteY14" fmla="*/ 535208 h 5639924"/>
              <a:gd name="connsiteX15" fmla="*/ 1687201 w 4888493"/>
              <a:gd name="connsiteY15" fmla="*/ 27023 h 5639924"/>
              <a:gd name="connsiteX0" fmla="*/ 1687201 w 4888493"/>
              <a:gd name="connsiteY0" fmla="*/ 27023 h 5639924"/>
              <a:gd name="connsiteX1" fmla="*/ 3319363 w 4888493"/>
              <a:gd name="connsiteY1" fmla="*/ 148455 h 5639924"/>
              <a:gd name="connsiteX2" fmla="*/ 4537051 w 4888493"/>
              <a:gd name="connsiteY2" fmla="*/ 812768 h 5639924"/>
              <a:gd name="connsiteX3" fmla="*/ 4808824 w 4888493"/>
              <a:gd name="connsiteY3" fmla="*/ 1688176 h 5639924"/>
              <a:gd name="connsiteX4" fmla="*/ 4731757 w 4888493"/>
              <a:gd name="connsiteY4" fmla="*/ 4129957 h 5639924"/>
              <a:gd name="connsiteX5" fmla="*/ 3846590 w 4888493"/>
              <a:gd name="connsiteY5" fmla="*/ 5179590 h 5639924"/>
              <a:gd name="connsiteX6" fmla="*/ 3635167 w 4888493"/>
              <a:gd name="connsiteY6" fmla="*/ 5260691 h 5639924"/>
              <a:gd name="connsiteX7" fmla="*/ 3985664 w 4888493"/>
              <a:gd name="connsiteY7" fmla="*/ 5639110 h 5639924"/>
              <a:gd name="connsiteX8" fmla="*/ 3160721 w 4888493"/>
              <a:gd name="connsiteY8" fmla="*/ 5342119 h 5639924"/>
              <a:gd name="connsiteX9" fmla="*/ 2611563 w 4888493"/>
              <a:gd name="connsiteY9" fmla="*/ 5334732 h 5639924"/>
              <a:gd name="connsiteX10" fmla="*/ 1770683 w 4888493"/>
              <a:gd name="connsiteY10" fmla="*/ 5287984 h 5639924"/>
              <a:gd name="connsiteX11" fmla="*/ 816119 w 4888493"/>
              <a:gd name="connsiteY11" fmla="*/ 5036636 h 5639924"/>
              <a:gd name="connsiteX12" fmla="*/ 117446 w 4888493"/>
              <a:gd name="connsiteY12" fmla="*/ 3806892 h 5639924"/>
              <a:gd name="connsiteX13" fmla="*/ 1881 w 4888493"/>
              <a:gd name="connsiteY13" fmla="*/ 1811944 h 5639924"/>
              <a:gd name="connsiteX14" fmla="*/ 312225 w 4888493"/>
              <a:gd name="connsiteY14" fmla="*/ 535208 h 5639924"/>
              <a:gd name="connsiteX15" fmla="*/ 1687201 w 4888493"/>
              <a:gd name="connsiteY15" fmla="*/ 27023 h 5639924"/>
              <a:gd name="connsiteX0" fmla="*/ 1687201 w 4888493"/>
              <a:gd name="connsiteY0" fmla="*/ 27023 h 5640567"/>
              <a:gd name="connsiteX1" fmla="*/ 3319363 w 4888493"/>
              <a:gd name="connsiteY1" fmla="*/ 148455 h 5640567"/>
              <a:gd name="connsiteX2" fmla="*/ 4537051 w 4888493"/>
              <a:gd name="connsiteY2" fmla="*/ 812768 h 5640567"/>
              <a:gd name="connsiteX3" fmla="*/ 4808824 w 4888493"/>
              <a:gd name="connsiteY3" fmla="*/ 1688176 h 5640567"/>
              <a:gd name="connsiteX4" fmla="*/ 4731757 w 4888493"/>
              <a:gd name="connsiteY4" fmla="*/ 4129957 h 5640567"/>
              <a:gd name="connsiteX5" fmla="*/ 3846590 w 4888493"/>
              <a:gd name="connsiteY5" fmla="*/ 5179590 h 5640567"/>
              <a:gd name="connsiteX6" fmla="*/ 3743743 w 4888493"/>
              <a:gd name="connsiteY6" fmla="*/ 5230313 h 5640567"/>
              <a:gd name="connsiteX7" fmla="*/ 3985664 w 4888493"/>
              <a:gd name="connsiteY7" fmla="*/ 5639110 h 5640567"/>
              <a:gd name="connsiteX8" fmla="*/ 3160721 w 4888493"/>
              <a:gd name="connsiteY8" fmla="*/ 5342119 h 5640567"/>
              <a:gd name="connsiteX9" fmla="*/ 2611563 w 4888493"/>
              <a:gd name="connsiteY9" fmla="*/ 5334732 h 5640567"/>
              <a:gd name="connsiteX10" fmla="*/ 1770683 w 4888493"/>
              <a:gd name="connsiteY10" fmla="*/ 5287984 h 5640567"/>
              <a:gd name="connsiteX11" fmla="*/ 816119 w 4888493"/>
              <a:gd name="connsiteY11" fmla="*/ 5036636 h 5640567"/>
              <a:gd name="connsiteX12" fmla="*/ 117446 w 4888493"/>
              <a:gd name="connsiteY12" fmla="*/ 3806892 h 5640567"/>
              <a:gd name="connsiteX13" fmla="*/ 1881 w 4888493"/>
              <a:gd name="connsiteY13" fmla="*/ 1811944 h 5640567"/>
              <a:gd name="connsiteX14" fmla="*/ 312225 w 4888493"/>
              <a:gd name="connsiteY14" fmla="*/ 535208 h 5640567"/>
              <a:gd name="connsiteX15" fmla="*/ 1687201 w 4888493"/>
              <a:gd name="connsiteY15" fmla="*/ 27023 h 5640567"/>
              <a:gd name="connsiteX0" fmla="*/ 1687201 w 4888493"/>
              <a:gd name="connsiteY0" fmla="*/ 27023 h 5634541"/>
              <a:gd name="connsiteX1" fmla="*/ 3319363 w 4888493"/>
              <a:gd name="connsiteY1" fmla="*/ 148455 h 5634541"/>
              <a:gd name="connsiteX2" fmla="*/ 4537051 w 4888493"/>
              <a:gd name="connsiteY2" fmla="*/ 812768 h 5634541"/>
              <a:gd name="connsiteX3" fmla="*/ 4808824 w 4888493"/>
              <a:gd name="connsiteY3" fmla="*/ 1688176 h 5634541"/>
              <a:gd name="connsiteX4" fmla="*/ 4731757 w 4888493"/>
              <a:gd name="connsiteY4" fmla="*/ 4129957 h 5634541"/>
              <a:gd name="connsiteX5" fmla="*/ 3846590 w 4888493"/>
              <a:gd name="connsiteY5" fmla="*/ 5179590 h 5634541"/>
              <a:gd name="connsiteX6" fmla="*/ 3743743 w 4888493"/>
              <a:gd name="connsiteY6" fmla="*/ 5230313 h 5634541"/>
              <a:gd name="connsiteX7" fmla="*/ 4050809 w 4888493"/>
              <a:gd name="connsiteY7" fmla="*/ 5633034 h 5634541"/>
              <a:gd name="connsiteX8" fmla="*/ 3160721 w 4888493"/>
              <a:gd name="connsiteY8" fmla="*/ 5342119 h 5634541"/>
              <a:gd name="connsiteX9" fmla="*/ 2611563 w 4888493"/>
              <a:gd name="connsiteY9" fmla="*/ 5334732 h 5634541"/>
              <a:gd name="connsiteX10" fmla="*/ 1770683 w 4888493"/>
              <a:gd name="connsiteY10" fmla="*/ 5287984 h 5634541"/>
              <a:gd name="connsiteX11" fmla="*/ 816119 w 4888493"/>
              <a:gd name="connsiteY11" fmla="*/ 5036636 h 5634541"/>
              <a:gd name="connsiteX12" fmla="*/ 117446 w 4888493"/>
              <a:gd name="connsiteY12" fmla="*/ 3806892 h 5634541"/>
              <a:gd name="connsiteX13" fmla="*/ 1881 w 4888493"/>
              <a:gd name="connsiteY13" fmla="*/ 1811944 h 5634541"/>
              <a:gd name="connsiteX14" fmla="*/ 312225 w 4888493"/>
              <a:gd name="connsiteY14" fmla="*/ 535208 h 5634541"/>
              <a:gd name="connsiteX15" fmla="*/ 1687201 w 4888493"/>
              <a:gd name="connsiteY15" fmla="*/ 27023 h 5634541"/>
              <a:gd name="connsiteX0" fmla="*/ 1687201 w 4888493"/>
              <a:gd name="connsiteY0" fmla="*/ 27023 h 5637830"/>
              <a:gd name="connsiteX1" fmla="*/ 3319363 w 4888493"/>
              <a:gd name="connsiteY1" fmla="*/ 148455 h 5637830"/>
              <a:gd name="connsiteX2" fmla="*/ 4537051 w 4888493"/>
              <a:gd name="connsiteY2" fmla="*/ 812768 h 5637830"/>
              <a:gd name="connsiteX3" fmla="*/ 4808824 w 4888493"/>
              <a:gd name="connsiteY3" fmla="*/ 1688176 h 5637830"/>
              <a:gd name="connsiteX4" fmla="*/ 4731757 w 4888493"/>
              <a:gd name="connsiteY4" fmla="*/ 4129957 h 5637830"/>
              <a:gd name="connsiteX5" fmla="*/ 3846590 w 4888493"/>
              <a:gd name="connsiteY5" fmla="*/ 5179590 h 5637830"/>
              <a:gd name="connsiteX6" fmla="*/ 3743743 w 4888493"/>
              <a:gd name="connsiteY6" fmla="*/ 5230313 h 5637830"/>
              <a:gd name="connsiteX7" fmla="*/ 4050809 w 4888493"/>
              <a:gd name="connsiteY7" fmla="*/ 5633034 h 5637830"/>
              <a:gd name="connsiteX8" fmla="*/ 3160721 w 4888493"/>
              <a:gd name="connsiteY8" fmla="*/ 5342119 h 5637830"/>
              <a:gd name="connsiteX9" fmla="*/ 2611563 w 4888493"/>
              <a:gd name="connsiteY9" fmla="*/ 5334732 h 5637830"/>
              <a:gd name="connsiteX10" fmla="*/ 1770683 w 4888493"/>
              <a:gd name="connsiteY10" fmla="*/ 5287984 h 5637830"/>
              <a:gd name="connsiteX11" fmla="*/ 816119 w 4888493"/>
              <a:gd name="connsiteY11" fmla="*/ 5036636 h 5637830"/>
              <a:gd name="connsiteX12" fmla="*/ 117446 w 4888493"/>
              <a:gd name="connsiteY12" fmla="*/ 3806892 h 5637830"/>
              <a:gd name="connsiteX13" fmla="*/ 1881 w 4888493"/>
              <a:gd name="connsiteY13" fmla="*/ 1811944 h 5637830"/>
              <a:gd name="connsiteX14" fmla="*/ 312225 w 4888493"/>
              <a:gd name="connsiteY14" fmla="*/ 535208 h 5637830"/>
              <a:gd name="connsiteX15" fmla="*/ 1687201 w 4888493"/>
              <a:gd name="connsiteY15" fmla="*/ 27023 h 5637830"/>
              <a:gd name="connsiteX0" fmla="*/ 1687201 w 4884296"/>
              <a:gd name="connsiteY0" fmla="*/ 27023 h 5637830"/>
              <a:gd name="connsiteX1" fmla="*/ 3319363 w 4884296"/>
              <a:gd name="connsiteY1" fmla="*/ 148455 h 5637830"/>
              <a:gd name="connsiteX2" fmla="*/ 4537051 w 4884296"/>
              <a:gd name="connsiteY2" fmla="*/ 812768 h 5637830"/>
              <a:gd name="connsiteX3" fmla="*/ 4808824 w 4884296"/>
              <a:gd name="connsiteY3" fmla="*/ 1688176 h 5637830"/>
              <a:gd name="connsiteX4" fmla="*/ 4731757 w 4884296"/>
              <a:gd name="connsiteY4" fmla="*/ 4129957 h 5637830"/>
              <a:gd name="connsiteX5" fmla="*/ 3938879 w 4884296"/>
              <a:gd name="connsiteY5" fmla="*/ 5161363 h 5637830"/>
              <a:gd name="connsiteX6" fmla="*/ 3743743 w 4884296"/>
              <a:gd name="connsiteY6" fmla="*/ 5230313 h 5637830"/>
              <a:gd name="connsiteX7" fmla="*/ 4050809 w 4884296"/>
              <a:gd name="connsiteY7" fmla="*/ 5633034 h 5637830"/>
              <a:gd name="connsiteX8" fmla="*/ 3160721 w 4884296"/>
              <a:gd name="connsiteY8" fmla="*/ 5342119 h 5637830"/>
              <a:gd name="connsiteX9" fmla="*/ 2611563 w 4884296"/>
              <a:gd name="connsiteY9" fmla="*/ 5334732 h 5637830"/>
              <a:gd name="connsiteX10" fmla="*/ 1770683 w 4884296"/>
              <a:gd name="connsiteY10" fmla="*/ 5287984 h 5637830"/>
              <a:gd name="connsiteX11" fmla="*/ 816119 w 4884296"/>
              <a:gd name="connsiteY11" fmla="*/ 5036636 h 5637830"/>
              <a:gd name="connsiteX12" fmla="*/ 117446 w 4884296"/>
              <a:gd name="connsiteY12" fmla="*/ 3806892 h 5637830"/>
              <a:gd name="connsiteX13" fmla="*/ 1881 w 4884296"/>
              <a:gd name="connsiteY13" fmla="*/ 1811944 h 5637830"/>
              <a:gd name="connsiteX14" fmla="*/ 312225 w 4884296"/>
              <a:gd name="connsiteY14" fmla="*/ 535208 h 5637830"/>
              <a:gd name="connsiteX15" fmla="*/ 1687201 w 4884296"/>
              <a:gd name="connsiteY15" fmla="*/ 27023 h 5637830"/>
              <a:gd name="connsiteX0" fmla="*/ 1687201 w 4884296"/>
              <a:gd name="connsiteY0" fmla="*/ 27023 h 5634848"/>
              <a:gd name="connsiteX1" fmla="*/ 3319363 w 4884296"/>
              <a:gd name="connsiteY1" fmla="*/ 148455 h 5634848"/>
              <a:gd name="connsiteX2" fmla="*/ 4537051 w 4884296"/>
              <a:gd name="connsiteY2" fmla="*/ 812768 h 5634848"/>
              <a:gd name="connsiteX3" fmla="*/ 4808824 w 4884296"/>
              <a:gd name="connsiteY3" fmla="*/ 1688176 h 5634848"/>
              <a:gd name="connsiteX4" fmla="*/ 4731757 w 4884296"/>
              <a:gd name="connsiteY4" fmla="*/ 4129957 h 5634848"/>
              <a:gd name="connsiteX5" fmla="*/ 3938879 w 4884296"/>
              <a:gd name="connsiteY5" fmla="*/ 5161363 h 5634848"/>
              <a:gd name="connsiteX6" fmla="*/ 3803459 w 4884296"/>
              <a:gd name="connsiteY6" fmla="*/ 5218161 h 5634848"/>
              <a:gd name="connsiteX7" fmla="*/ 4050809 w 4884296"/>
              <a:gd name="connsiteY7" fmla="*/ 5633034 h 5634848"/>
              <a:gd name="connsiteX8" fmla="*/ 3160721 w 4884296"/>
              <a:gd name="connsiteY8" fmla="*/ 5342119 h 5634848"/>
              <a:gd name="connsiteX9" fmla="*/ 2611563 w 4884296"/>
              <a:gd name="connsiteY9" fmla="*/ 5334732 h 5634848"/>
              <a:gd name="connsiteX10" fmla="*/ 1770683 w 4884296"/>
              <a:gd name="connsiteY10" fmla="*/ 5287984 h 5634848"/>
              <a:gd name="connsiteX11" fmla="*/ 816119 w 4884296"/>
              <a:gd name="connsiteY11" fmla="*/ 5036636 h 5634848"/>
              <a:gd name="connsiteX12" fmla="*/ 117446 w 4884296"/>
              <a:gd name="connsiteY12" fmla="*/ 3806892 h 5634848"/>
              <a:gd name="connsiteX13" fmla="*/ 1881 w 4884296"/>
              <a:gd name="connsiteY13" fmla="*/ 1811944 h 5634848"/>
              <a:gd name="connsiteX14" fmla="*/ 312225 w 4884296"/>
              <a:gd name="connsiteY14" fmla="*/ 535208 h 5634848"/>
              <a:gd name="connsiteX15" fmla="*/ 1687201 w 4884296"/>
              <a:gd name="connsiteY15" fmla="*/ 27023 h 5634848"/>
              <a:gd name="connsiteX0" fmla="*/ 1687201 w 4884296"/>
              <a:gd name="connsiteY0" fmla="*/ 27023 h 5635010"/>
              <a:gd name="connsiteX1" fmla="*/ 3319363 w 4884296"/>
              <a:gd name="connsiteY1" fmla="*/ 148455 h 5635010"/>
              <a:gd name="connsiteX2" fmla="*/ 4537051 w 4884296"/>
              <a:gd name="connsiteY2" fmla="*/ 812768 h 5635010"/>
              <a:gd name="connsiteX3" fmla="*/ 4808824 w 4884296"/>
              <a:gd name="connsiteY3" fmla="*/ 1688176 h 5635010"/>
              <a:gd name="connsiteX4" fmla="*/ 4731757 w 4884296"/>
              <a:gd name="connsiteY4" fmla="*/ 4129957 h 5635010"/>
              <a:gd name="connsiteX5" fmla="*/ 3938879 w 4884296"/>
              <a:gd name="connsiteY5" fmla="*/ 5161363 h 5635010"/>
              <a:gd name="connsiteX6" fmla="*/ 3803459 w 4884296"/>
              <a:gd name="connsiteY6" fmla="*/ 5218161 h 5635010"/>
              <a:gd name="connsiteX7" fmla="*/ 4050809 w 4884296"/>
              <a:gd name="connsiteY7" fmla="*/ 5633034 h 5635010"/>
              <a:gd name="connsiteX8" fmla="*/ 3160721 w 4884296"/>
              <a:gd name="connsiteY8" fmla="*/ 5342119 h 5635010"/>
              <a:gd name="connsiteX9" fmla="*/ 2611563 w 4884296"/>
              <a:gd name="connsiteY9" fmla="*/ 5334732 h 5635010"/>
              <a:gd name="connsiteX10" fmla="*/ 1770683 w 4884296"/>
              <a:gd name="connsiteY10" fmla="*/ 5287984 h 5635010"/>
              <a:gd name="connsiteX11" fmla="*/ 816119 w 4884296"/>
              <a:gd name="connsiteY11" fmla="*/ 5036636 h 5635010"/>
              <a:gd name="connsiteX12" fmla="*/ 117446 w 4884296"/>
              <a:gd name="connsiteY12" fmla="*/ 3806892 h 5635010"/>
              <a:gd name="connsiteX13" fmla="*/ 1881 w 4884296"/>
              <a:gd name="connsiteY13" fmla="*/ 1811944 h 5635010"/>
              <a:gd name="connsiteX14" fmla="*/ 312225 w 4884296"/>
              <a:gd name="connsiteY14" fmla="*/ 535208 h 5635010"/>
              <a:gd name="connsiteX15" fmla="*/ 1687201 w 4884296"/>
              <a:gd name="connsiteY15" fmla="*/ 27023 h 5635010"/>
              <a:gd name="connsiteX0" fmla="*/ 1687201 w 4884296"/>
              <a:gd name="connsiteY0" fmla="*/ 27023 h 5590501"/>
              <a:gd name="connsiteX1" fmla="*/ 3319363 w 4884296"/>
              <a:gd name="connsiteY1" fmla="*/ 148455 h 5590501"/>
              <a:gd name="connsiteX2" fmla="*/ 4537051 w 4884296"/>
              <a:gd name="connsiteY2" fmla="*/ 812768 h 5590501"/>
              <a:gd name="connsiteX3" fmla="*/ 4808824 w 4884296"/>
              <a:gd name="connsiteY3" fmla="*/ 1688176 h 5590501"/>
              <a:gd name="connsiteX4" fmla="*/ 4731757 w 4884296"/>
              <a:gd name="connsiteY4" fmla="*/ 4129957 h 5590501"/>
              <a:gd name="connsiteX5" fmla="*/ 3938879 w 4884296"/>
              <a:gd name="connsiteY5" fmla="*/ 5161363 h 5590501"/>
              <a:gd name="connsiteX6" fmla="*/ 3803459 w 4884296"/>
              <a:gd name="connsiteY6" fmla="*/ 5218161 h 5590501"/>
              <a:gd name="connsiteX7" fmla="*/ 4131504 w 4884296"/>
              <a:gd name="connsiteY7" fmla="*/ 5587878 h 5590501"/>
              <a:gd name="connsiteX8" fmla="*/ 3160721 w 4884296"/>
              <a:gd name="connsiteY8" fmla="*/ 5342119 h 5590501"/>
              <a:gd name="connsiteX9" fmla="*/ 2611563 w 4884296"/>
              <a:gd name="connsiteY9" fmla="*/ 5334732 h 5590501"/>
              <a:gd name="connsiteX10" fmla="*/ 1770683 w 4884296"/>
              <a:gd name="connsiteY10" fmla="*/ 5287984 h 5590501"/>
              <a:gd name="connsiteX11" fmla="*/ 816119 w 4884296"/>
              <a:gd name="connsiteY11" fmla="*/ 5036636 h 5590501"/>
              <a:gd name="connsiteX12" fmla="*/ 117446 w 4884296"/>
              <a:gd name="connsiteY12" fmla="*/ 3806892 h 5590501"/>
              <a:gd name="connsiteX13" fmla="*/ 1881 w 4884296"/>
              <a:gd name="connsiteY13" fmla="*/ 1811944 h 5590501"/>
              <a:gd name="connsiteX14" fmla="*/ 312225 w 4884296"/>
              <a:gd name="connsiteY14" fmla="*/ 535208 h 5590501"/>
              <a:gd name="connsiteX15" fmla="*/ 1687201 w 4884296"/>
              <a:gd name="connsiteY15" fmla="*/ 27023 h 5590501"/>
              <a:gd name="connsiteX0" fmla="*/ 1687201 w 4884296"/>
              <a:gd name="connsiteY0" fmla="*/ 27023 h 5606059"/>
              <a:gd name="connsiteX1" fmla="*/ 3319363 w 4884296"/>
              <a:gd name="connsiteY1" fmla="*/ 148455 h 5606059"/>
              <a:gd name="connsiteX2" fmla="*/ 4537051 w 4884296"/>
              <a:gd name="connsiteY2" fmla="*/ 812768 h 5606059"/>
              <a:gd name="connsiteX3" fmla="*/ 4808824 w 4884296"/>
              <a:gd name="connsiteY3" fmla="*/ 1688176 h 5606059"/>
              <a:gd name="connsiteX4" fmla="*/ 4731757 w 4884296"/>
              <a:gd name="connsiteY4" fmla="*/ 4129957 h 5606059"/>
              <a:gd name="connsiteX5" fmla="*/ 3938879 w 4884296"/>
              <a:gd name="connsiteY5" fmla="*/ 5161363 h 5606059"/>
              <a:gd name="connsiteX6" fmla="*/ 3803459 w 4884296"/>
              <a:gd name="connsiteY6" fmla="*/ 5218161 h 5606059"/>
              <a:gd name="connsiteX7" fmla="*/ 4131504 w 4884296"/>
              <a:gd name="connsiteY7" fmla="*/ 5587878 h 5606059"/>
              <a:gd name="connsiteX8" fmla="*/ 3160721 w 4884296"/>
              <a:gd name="connsiteY8" fmla="*/ 5342119 h 5606059"/>
              <a:gd name="connsiteX9" fmla="*/ 2611563 w 4884296"/>
              <a:gd name="connsiteY9" fmla="*/ 5334732 h 5606059"/>
              <a:gd name="connsiteX10" fmla="*/ 1770683 w 4884296"/>
              <a:gd name="connsiteY10" fmla="*/ 5287984 h 5606059"/>
              <a:gd name="connsiteX11" fmla="*/ 816119 w 4884296"/>
              <a:gd name="connsiteY11" fmla="*/ 5036636 h 5606059"/>
              <a:gd name="connsiteX12" fmla="*/ 117446 w 4884296"/>
              <a:gd name="connsiteY12" fmla="*/ 3806892 h 5606059"/>
              <a:gd name="connsiteX13" fmla="*/ 1881 w 4884296"/>
              <a:gd name="connsiteY13" fmla="*/ 1811944 h 5606059"/>
              <a:gd name="connsiteX14" fmla="*/ 312225 w 4884296"/>
              <a:gd name="connsiteY14" fmla="*/ 535208 h 5606059"/>
              <a:gd name="connsiteX15" fmla="*/ 1687201 w 4884296"/>
              <a:gd name="connsiteY15" fmla="*/ 27023 h 5606059"/>
              <a:gd name="connsiteX0" fmla="*/ 1687201 w 4884296"/>
              <a:gd name="connsiteY0" fmla="*/ 27023 h 5606059"/>
              <a:gd name="connsiteX1" fmla="*/ 3319363 w 4884296"/>
              <a:gd name="connsiteY1" fmla="*/ 148455 h 5606059"/>
              <a:gd name="connsiteX2" fmla="*/ 4537051 w 4884296"/>
              <a:gd name="connsiteY2" fmla="*/ 812768 h 5606059"/>
              <a:gd name="connsiteX3" fmla="*/ 4808824 w 4884296"/>
              <a:gd name="connsiteY3" fmla="*/ 1688176 h 5606059"/>
              <a:gd name="connsiteX4" fmla="*/ 4731757 w 4884296"/>
              <a:gd name="connsiteY4" fmla="*/ 4129957 h 5606059"/>
              <a:gd name="connsiteX5" fmla="*/ 3938879 w 4884296"/>
              <a:gd name="connsiteY5" fmla="*/ 5161363 h 5606059"/>
              <a:gd name="connsiteX6" fmla="*/ 3803459 w 4884296"/>
              <a:gd name="connsiteY6" fmla="*/ 5218161 h 5606059"/>
              <a:gd name="connsiteX7" fmla="*/ 4131504 w 4884296"/>
              <a:gd name="connsiteY7" fmla="*/ 5587878 h 5606059"/>
              <a:gd name="connsiteX8" fmla="*/ 3160721 w 4884296"/>
              <a:gd name="connsiteY8" fmla="*/ 5342119 h 5606059"/>
              <a:gd name="connsiteX9" fmla="*/ 2611563 w 4884296"/>
              <a:gd name="connsiteY9" fmla="*/ 5334732 h 5606059"/>
              <a:gd name="connsiteX10" fmla="*/ 1770683 w 4884296"/>
              <a:gd name="connsiteY10" fmla="*/ 5287984 h 5606059"/>
              <a:gd name="connsiteX11" fmla="*/ 816119 w 4884296"/>
              <a:gd name="connsiteY11" fmla="*/ 5036636 h 5606059"/>
              <a:gd name="connsiteX12" fmla="*/ 117446 w 4884296"/>
              <a:gd name="connsiteY12" fmla="*/ 3806892 h 5606059"/>
              <a:gd name="connsiteX13" fmla="*/ 1881 w 4884296"/>
              <a:gd name="connsiteY13" fmla="*/ 1811944 h 5606059"/>
              <a:gd name="connsiteX14" fmla="*/ 312225 w 4884296"/>
              <a:gd name="connsiteY14" fmla="*/ 535208 h 5606059"/>
              <a:gd name="connsiteX15" fmla="*/ 1687201 w 4884296"/>
              <a:gd name="connsiteY15" fmla="*/ 27023 h 5606059"/>
              <a:gd name="connsiteX0" fmla="*/ 1687201 w 4884296"/>
              <a:gd name="connsiteY0" fmla="*/ 27023 h 5606059"/>
              <a:gd name="connsiteX1" fmla="*/ 3319363 w 4884296"/>
              <a:gd name="connsiteY1" fmla="*/ 148455 h 5606059"/>
              <a:gd name="connsiteX2" fmla="*/ 4537051 w 4884296"/>
              <a:gd name="connsiteY2" fmla="*/ 812768 h 5606059"/>
              <a:gd name="connsiteX3" fmla="*/ 4808824 w 4884296"/>
              <a:gd name="connsiteY3" fmla="*/ 1688176 h 5606059"/>
              <a:gd name="connsiteX4" fmla="*/ 4731757 w 4884296"/>
              <a:gd name="connsiteY4" fmla="*/ 4129957 h 5606059"/>
              <a:gd name="connsiteX5" fmla="*/ 3938879 w 4884296"/>
              <a:gd name="connsiteY5" fmla="*/ 5161363 h 5606059"/>
              <a:gd name="connsiteX6" fmla="*/ 3803459 w 4884296"/>
              <a:gd name="connsiteY6" fmla="*/ 5218161 h 5606059"/>
              <a:gd name="connsiteX7" fmla="*/ 4131504 w 4884296"/>
              <a:gd name="connsiteY7" fmla="*/ 5587878 h 5606059"/>
              <a:gd name="connsiteX8" fmla="*/ 3160721 w 4884296"/>
              <a:gd name="connsiteY8" fmla="*/ 5342119 h 5606059"/>
              <a:gd name="connsiteX9" fmla="*/ 2611563 w 4884296"/>
              <a:gd name="connsiteY9" fmla="*/ 5334732 h 5606059"/>
              <a:gd name="connsiteX10" fmla="*/ 1770683 w 4884296"/>
              <a:gd name="connsiteY10" fmla="*/ 5287984 h 5606059"/>
              <a:gd name="connsiteX11" fmla="*/ 816119 w 4884296"/>
              <a:gd name="connsiteY11" fmla="*/ 5036636 h 5606059"/>
              <a:gd name="connsiteX12" fmla="*/ 117446 w 4884296"/>
              <a:gd name="connsiteY12" fmla="*/ 3806892 h 5606059"/>
              <a:gd name="connsiteX13" fmla="*/ 1881 w 4884296"/>
              <a:gd name="connsiteY13" fmla="*/ 1811944 h 5606059"/>
              <a:gd name="connsiteX14" fmla="*/ 312225 w 4884296"/>
              <a:gd name="connsiteY14" fmla="*/ 535208 h 5606059"/>
              <a:gd name="connsiteX15" fmla="*/ 1687201 w 4884296"/>
              <a:gd name="connsiteY15" fmla="*/ 27023 h 5606059"/>
              <a:gd name="connsiteX0" fmla="*/ 1687201 w 4884296"/>
              <a:gd name="connsiteY0" fmla="*/ 27023 h 5571761"/>
              <a:gd name="connsiteX1" fmla="*/ 3319363 w 4884296"/>
              <a:gd name="connsiteY1" fmla="*/ 148455 h 5571761"/>
              <a:gd name="connsiteX2" fmla="*/ 4537051 w 4884296"/>
              <a:gd name="connsiteY2" fmla="*/ 812768 h 5571761"/>
              <a:gd name="connsiteX3" fmla="*/ 4808824 w 4884296"/>
              <a:gd name="connsiteY3" fmla="*/ 1688176 h 5571761"/>
              <a:gd name="connsiteX4" fmla="*/ 4731757 w 4884296"/>
              <a:gd name="connsiteY4" fmla="*/ 4129957 h 5571761"/>
              <a:gd name="connsiteX5" fmla="*/ 3938879 w 4884296"/>
              <a:gd name="connsiteY5" fmla="*/ 5161363 h 5571761"/>
              <a:gd name="connsiteX6" fmla="*/ 3803459 w 4884296"/>
              <a:gd name="connsiteY6" fmla="*/ 5218161 h 5571761"/>
              <a:gd name="connsiteX7" fmla="*/ 4252545 w 4884296"/>
              <a:gd name="connsiteY7" fmla="*/ 5550248 h 5571761"/>
              <a:gd name="connsiteX8" fmla="*/ 3160721 w 4884296"/>
              <a:gd name="connsiteY8" fmla="*/ 5342119 h 5571761"/>
              <a:gd name="connsiteX9" fmla="*/ 2611563 w 4884296"/>
              <a:gd name="connsiteY9" fmla="*/ 5334732 h 5571761"/>
              <a:gd name="connsiteX10" fmla="*/ 1770683 w 4884296"/>
              <a:gd name="connsiteY10" fmla="*/ 5287984 h 5571761"/>
              <a:gd name="connsiteX11" fmla="*/ 816119 w 4884296"/>
              <a:gd name="connsiteY11" fmla="*/ 5036636 h 5571761"/>
              <a:gd name="connsiteX12" fmla="*/ 117446 w 4884296"/>
              <a:gd name="connsiteY12" fmla="*/ 3806892 h 5571761"/>
              <a:gd name="connsiteX13" fmla="*/ 1881 w 4884296"/>
              <a:gd name="connsiteY13" fmla="*/ 1811944 h 5571761"/>
              <a:gd name="connsiteX14" fmla="*/ 312225 w 4884296"/>
              <a:gd name="connsiteY14" fmla="*/ 535208 h 5571761"/>
              <a:gd name="connsiteX15" fmla="*/ 1687201 w 4884296"/>
              <a:gd name="connsiteY15" fmla="*/ 27023 h 5571761"/>
              <a:gd name="connsiteX0" fmla="*/ 1687201 w 4878879"/>
              <a:gd name="connsiteY0" fmla="*/ 27023 h 5571761"/>
              <a:gd name="connsiteX1" fmla="*/ 3319363 w 4878879"/>
              <a:gd name="connsiteY1" fmla="*/ 148455 h 5571761"/>
              <a:gd name="connsiteX2" fmla="*/ 4537051 w 4878879"/>
              <a:gd name="connsiteY2" fmla="*/ 812768 h 5571761"/>
              <a:gd name="connsiteX3" fmla="*/ 4808824 w 4878879"/>
              <a:gd name="connsiteY3" fmla="*/ 1688176 h 5571761"/>
              <a:gd name="connsiteX4" fmla="*/ 4731757 w 4878879"/>
              <a:gd name="connsiteY4" fmla="*/ 4129957 h 5571761"/>
              <a:gd name="connsiteX5" fmla="*/ 4066645 w 4878879"/>
              <a:gd name="connsiteY5" fmla="*/ 5086104 h 5571761"/>
              <a:gd name="connsiteX6" fmla="*/ 3803459 w 4878879"/>
              <a:gd name="connsiteY6" fmla="*/ 5218161 h 5571761"/>
              <a:gd name="connsiteX7" fmla="*/ 4252545 w 4878879"/>
              <a:gd name="connsiteY7" fmla="*/ 5550248 h 5571761"/>
              <a:gd name="connsiteX8" fmla="*/ 3160721 w 4878879"/>
              <a:gd name="connsiteY8" fmla="*/ 5342119 h 5571761"/>
              <a:gd name="connsiteX9" fmla="*/ 2611563 w 4878879"/>
              <a:gd name="connsiteY9" fmla="*/ 5334732 h 5571761"/>
              <a:gd name="connsiteX10" fmla="*/ 1770683 w 4878879"/>
              <a:gd name="connsiteY10" fmla="*/ 5287984 h 5571761"/>
              <a:gd name="connsiteX11" fmla="*/ 816119 w 4878879"/>
              <a:gd name="connsiteY11" fmla="*/ 5036636 h 5571761"/>
              <a:gd name="connsiteX12" fmla="*/ 117446 w 4878879"/>
              <a:gd name="connsiteY12" fmla="*/ 3806892 h 5571761"/>
              <a:gd name="connsiteX13" fmla="*/ 1881 w 4878879"/>
              <a:gd name="connsiteY13" fmla="*/ 1811944 h 5571761"/>
              <a:gd name="connsiteX14" fmla="*/ 312225 w 4878879"/>
              <a:gd name="connsiteY14" fmla="*/ 535208 h 5571761"/>
              <a:gd name="connsiteX15" fmla="*/ 1687201 w 4878879"/>
              <a:gd name="connsiteY15" fmla="*/ 27023 h 5571761"/>
              <a:gd name="connsiteX0" fmla="*/ 1687201 w 4878879"/>
              <a:gd name="connsiteY0" fmla="*/ 27023 h 5555643"/>
              <a:gd name="connsiteX1" fmla="*/ 3319363 w 4878879"/>
              <a:gd name="connsiteY1" fmla="*/ 148455 h 5555643"/>
              <a:gd name="connsiteX2" fmla="*/ 4537051 w 4878879"/>
              <a:gd name="connsiteY2" fmla="*/ 812768 h 5555643"/>
              <a:gd name="connsiteX3" fmla="*/ 4808824 w 4878879"/>
              <a:gd name="connsiteY3" fmla="*/ 1688176 h 5555643"/>
              <a:gd name="connsiteX4" fmla="*/ 4731757 w 4878879"/>
              <a:gd name="connsiteY4" fmla="*/ 4129957 h 5555643"/>
              <a:gd name="connsiteX5" fmla="*/ 4066645 w 4878879"/>
              <a:gd name="connsiteY5" fmla="*/ 5086104 h 5555643"/>
              <a:gd name="connsiteX6" fmla="*/ 3884153 w 4878879"/>
              <a:gd name="connsiteY6" fmla="*/ 5173005 h 5555643"/>
              <a:gd name="connsiteX7" fmla="*/ 4252545 w 4878879"/>
              <a:gd name="connsiteY7" fmla="*/ 5550248 h 5555643"/>
              <a:gd name="connsiteX8" fmla="*/ 3160721 w 4878879"/>
              <a:gd name="connsiteY8" fmla="*/ 5342119 h 5555643"/>
              <a:gd name="connsiteX9" fmla="*/ 2611563 w 4878879"/>
              <a:gd name="connsiteY9" fmla="*/ 5334732 h 5555643"/>
              <a:gd name="connsiteX10" fmla="*/ 1770683 w 4878879"/>
              <a:gd name="connsiteY10" fmla="*/ 5287984 h 5555643"/>
              <a:gd name="connsiteX11" fmla="*/ 816119 w 4878879"/>
              <a:gd name="connsiteY11" fmla="*/ 5036636 h 5555643"/>
              <a:gd name="connsiteX12" fmla="*/ 117446 w 4878879"/>
              <a:gd name="connsiteY12" fmla="*/ 3806892 h 5555643"/>
              <a:gd name="connsiteX13" fmla="*/ 1881 w 4878879"/>
              <a:gd name="connsiteY13" fmla="*/ 1811944 h 5555643"/>
              <a:gd name="connsiteX14" fmla="*/ 312225 w 4878879"/>
              <a:gd name="connsiteY14" fmla="*/ 535208 h 5555643"/>
              <a:gd name="connsiteX15" fmla="*/ 1687201 w 4878879"/>
              <a:gd name="connsiteY15" fmla="*/ 27023 h 5555643"/>
              <a:gd name="connsiteX0" fmla="*/ 1687201 w 4878879"/>
              <a:gd name="connsiteY0" fmla="*/ 27023 h 5555643"/>
              <a:gd name="connsiteX1" fmla="*/ 3319363 w 4878879"/>
              <a:gd name="connsiteY1" fmla="*/ 148455 h 5555643"/>
              <a:gd name="connsiteX2" fmla="*/ 4537051 w 4878879"/>
              <a:gd name="connsiteY2" fmla="*/ 812768 h 5555643"/>
              <a:gd name="connsiteX3" fmla="*/ 4808824 w 4878879"/>
              <a:gd name="connsiteY3" fmla="*/ 1688176 h 5555643"/>
              <a:gd name="connsiteX4" fmla="*/ 4731757 w 4878879"/>
              <a:gd name="connsiteY4" fmla="*/ 4129957 h 5555643"/>
              <a:gd name="connsiteX5" fmla="*/ 4066645 w 4878879"/>
              <a:gd name="connsiteY5" fmla="*/ 5086104 h 5555643"/>
              <a:gd name="connsiteX6" fmla="*/ 3884153 w 4878879"/>
              <a:gd name="connsiteY6" fmla="*/ 5173005 h 5555643"/>
              <a:gd name="connsiteX7" fmla="*/ 4252545 w 4878879"/>
              <a:gd name="connsiteY7" fmla="*/ 5550248 h 5555643"/>
              <a:gd name="connsiteX8" fmla="*/ 3261589 w 4878879"/>
              <a:gd name="connsiteY8" fmla="*/ 5342119 h 5555643"/>
              <a:gd name="connsiteX9" fmla="*/ 2611563 w 4878879"/>
              <a:gd name="connsiteY9" fmla="*/ 5334732 h 5555643"/>
              <a:gd name="connsiteX10" fmla="*/ 1770683 w 4878879"/>
              <a:gd name="connsiteY10" fmla="*/ 5287984 h 5555643"/>
              <a:gd name="connsiteX11" fmla="*/ 816119 w 4878879"/>
              <a:gd name="connsiteY11" fmla="*/ 5036636 h 5555643"/>
              <a:gd name="connsiteX12" fmla="*/ 117446 w 4878879"/>
              <a:gd name="connsiteY12" fmla="*/ 3806892 h 5555643"/>
              <a:gd name="connsiteX13" fmla="*/ 1881 w 4878879"/>
              <a:gd name="connsiteY13" fmla="*/ 1811944 h 5555643"/>
              <a:gd name="connsiteX14" fmla="*/ 312225 w 4878879"/>
              <a:gd name="connsiteY14" fmla="*/ 535208 h 5555643"/>
              <a:gd name="connsiteX15" fmla="*/ 1687201 w 4878879"/>
              <a:gd name="connsiteY15" fmla="*/ 27023 h 5555643"/>
              <a:gd name="connsiteX0" fmla="*/ 1687201 w 4878879"/>
              <a:gd name="connsiteY0" fmla="*/ 27023 h 5562662"/>
              <a:gd name="connsiteX1" fmla="*/ 3319363 w 4878879"/>
              <a:gd name="connsiteY1" fmla="*/ 148455 h 5562662"/>
              <a:gd name="connsiteX2" fmla="*/ 4537051 w 4878879"/>
              <a:gd name="connsiteY2" fmla="*/ 812768 h 5562662"/>
              <a:gd name="connsiteX3" fmla="*/ 4808824 w 4878879"/>
              <a:gd name="connsiteY3" fmla="*/ 1688176 h 5562662"/>
              <a:gd name="connsiteX4" fmla="*/ 4731757 w 4878879"/>
              <a:gd name="connsiteY4" fmla="*/ 4129957 h 5562662"/>
              <a:gd name="connsiteX5" fmla="*/ 4066645 w 4878879"/>
              <a:gd name="connsiteY5" fmla="*/ 5086104 h 5562662"/>
              <a:gd name="connsiteX6" fmla="*/ 3884153 w 4878879"/>
              <a:gd name="connsiteY6" fmla="*/ 5173005 h 5562662"/>
              <a:gd name="connsiteX7" fmla="*/ 4252545 w 4878879"/>
              <a:gd name="connsiteY7" fmla="*/ 5550248 h 5562662"/>
              <a:gd name="connsiteX8" fmla="*/ 3261589 w 4878879"/>
              <a:gd name="connsiteY8" fmla="*/ 5342119 h 5562662"/>
              <a:gd name="connsiteX9" fmla="*/ 2611563 w 4878879"/>
              <a:gd name="connsiteY9" fmla="*/ 5334732 h 5562662"/>
              <a:gd name="connsiteX10" fmla="*/ 1770683 w 4878879"/>
              <a:gd name="connsiteY10" fmla="*/ 5287984 h 5562662"/>
              <a:gd name="connsiteX11" fmla="*/ 816119 w 4878879"/>
              <a:gd name="connsiteY11" fmla="*/ 5036636 h 5562662"/>
              <a:gd name="connsiteX12" fmla="*/ 117446 w 4878879"/>
              <a:gd name="connsiteY12" fmla="*/ 3806892 h 5562662"/>
              <a:gd name="connsiteX13" fmla="*/ 1881 w 4878879"/>
              <a:gd name="connsiteY13" fmla="*/ 1811944 h 5562662"/>
              <a:gd name="connsiteX14" fmla="*/ 312225 w 4878879"/>
              <a:gd name="connsiteY14" fmla="*/ 535208 h 5562662"/>
              <a:gd name="connsiteX15" fmla="*/ 1687201 w 4878879"/>
              <a:gd name="connsiteY15" fmla="*/ 27023 h 5562662"/>
              <a:gd name="connsiteX0" fmla="*/ 1687201 w 4878879"/>
              <a:gd name="connsiteY0" fmla="*/ 27023 h 5556652"/>
              <a:gd name="connsiteX1" fmla="*/ 3319363 w 4878879"/>
              <a:gd name="connsiteY1" fmla="*/ 148455 h 5556652"/>
              <a:gd name="connsiteX2" fmla="*/ 4537051 w 4878879"/>
              <a:gd name="connsiteY2" fmla="*/ 812768 h 5556652"/>
              <a:gd name="connsiteX3" fmla="*/ 4808824 w 4878879"/>
              <a:gd name="connsiteY3" fmla="*/ 1688176 h 5556652"/>
              <a:gd name="connsiteX4" fmla="*/ 4731757 w 4878879"/>
              <a:gd name="connsiteY4" fmla="*/ 4129957 h 5556652"/>
              <a:gd name="connsiteX5" fmla="*/ 4066645 w 4878879"/>
              <a:gd name="connsiteY5" fmla="*/ 5086104 h 5556652"/>
              <a:gd name="connsiteX6" fmla="*/ 3884153 w 4878879"/>
              <a:gd name="connsiteY6" fmla="*/ 5173005 h 5556652"/>
              <a:gd name="connsiteX7" fmla="*/ 4252545 w 4878879"/>
              <a:gd name="connsiteY7" fmla="*/ 5550248 h 5556652"/>
              <a:gd name="connsiteX8" fmla="*/ 3261589 w 4878879"/>
              <a:gd name="connsiteY8" fmla="*/ 5342119 h 5556652"/>
              <a:gd name="connsiteX9" fmla="*/ 2611563 w 4878879"/>
              <a:gd name="connsiteY9" fmla="*/ 5334732 h 5556652"/>
              <a:gd name="connsiteX10" fmla="*/ 1770683 w 4878879"/>
              <a:gd name="connsiteY10" fmla="*/ 5287984 h 5556652"/>
              <a:gd name="connsiteX11" fmla="*/ 816119 w 4878879"/>
              <a:gd name="connsiteY11" fmla="*/ 5036636 h 5556652"/>
              <a:gd name="connsiteX12" fmla="*/ 117446 w 4878879"/>
              <a:gd name="connsiteY12" fmla="*/ 3806892 h 5556652"/>
              <a:gd name="connsiteX13" fmla="*/ 1881 w 4878879"/>
              <a:gd name="connsiteY13" fmla="*/ 1811944 h 5556652"/>
              <a:gd name="connsiteX14" fmla="*/ 312225 w 4878879"/>
              <a:gd name="connsiteY14" fmla="*/ 535208 h 5556652"/>
              <a:gd name="connsiteX15" fmla="*/ 1687201 w 4878879"/>
              <a:gd name="connsiteY15" fmla="*/ 27023 h 5556652"/>
              <a:gd name="connsiteX0" fmla="*/ 1687201 w 4878879"/>
              <a:gd name="connsiteY0" fmla="*/ 27023 h 5561600"/>
              <a:gd name="connsiteX1" fmla="*/ 3319363 w 4878879"/>
              <a:gd name="connsiteY1" fmla="*/ 148455 h 5561600"/>
              <a:gd name="connsiteX2" fmla="*/ 4537051 w 4878879"/>
              <a:gd name="connsiteY2" fmla="*/ 812768 h 5561600"/>
              <a:gd name="connsiteX3" fmla="*/ 4808824 w 4878879"/>
              <a:gd name="connsiteY3" fmla="*/ 1688176 h 5561600"/>
              <a:gd name="connsiteX4" fmla="*/ 4731757 w 4878879"/>
              <a:gd name="connsiteY4" fmla="*/ 4129957 h 5561600"/>
              <a:gd name="connsiteX5" fmla="*/ 4066645 w 4878879"/>
              <a:gd name="connsiteY5" fmla="*/ 5086104 h 5561600"/>
              <a:gd name="connsiteX6" fmla="*/ 3904327 w 4878879"/>
              <a:gd name="connsiteY6" fmla="*/ 5188057 h 5561600"/>
              <a:gd name="connsiteX7" fmla="*/ 4252545 w 4878879"/>
              <a:gd name="connsiteY7" fmla="*/ 5550248 h 5561600"/>
              <a:gd name="connsiteX8" fmla="*/ 3261589 w 4878879"/>
              <a:gd name="connsiteY8" fmla="*/ 5342119 h 5561600"/>
              <a:gd name="connsiteX9" fmla="*/ 2611563 w 4878879"/>
              <a:gd name="connsiteY9" fmla="*/ 5334732 h 5561600"/>
              <a:gd name="connsiteX10" fmla="*/ 1770683 w 4878879"/>
              <a:gd name="connsiteY10" fmla="*/ 5287984 h 5561600"/>
              <a:gd name="connsiteX11" fmla="*/ 816119 w 4878879"/>
              <a:gd name="connsiteY11" fmla="*/ 5036636 h 5561600"/>
              <a:gd name="connsiteX12" fmla="*/ 117446 w 4878879"/>
              <a:gd name="connsiteY12" fmla="*/ 3806892 h 5561600"/>
              <a:gd name="connsiteX13" fmla="*/ 1881 w 4878879"/>
              <a:gd name="connsiteY13" fmla="*/ 1811944 h 5561600"/>
              <a:gd name="connsiteX14" fmla="*/ 312225 w 4878879"/>
              <a:gd name="connsiteY14" fmla="*/ 535208 h 5561600"/>
              <a:gd name="connsiteX15" fmla="*/ 1687201 w 4878879"/>
              <a:gd name="connsiteY15" fmla="*/ 27023 h 5561600"/>
              <a:gd name="connsiteX0" fmla="*/ 1687201 w 4878879"/>
              <a:gd name="connsiteY0" fmla="*/ 27023 h 5559489"/>
              <a:gd name="connsiteX1" fmla="*/ 3319363 w 4878879"/>
              <a:gd name="connsiteY1" fmla="*/ 148455 h 5559489"/>
              <a:gd name="connsiteX2" fmla="*/ 4537051 w 4878879"/>
              <a:gd name="connsiteY2" fmla="*/ 812768 h 5559489"/>
              <a:gd name="connsiteX3" fmla="*/ 4808824 w 4878879"/>
              <a:gd name="connsiteY3" fmla="*/ 1688176 h 5559489"/>
              <a:gd name="connsiteX4" fmla="*/ 4731757 w 4878879"/>
              <a:gd name="connsiteY4" fmla="*/ 4129957 h 5559489"/>
              <a:gd name="connsiteX5" fmla="*/ 4066645 w 4878879"/>
              <a:gd name="connsiteY5" fmla="*/ 5086104 h 5559489"/>
              <a:gd name="connsiteX6" fmla="*/ 3917777 w 4878879"/>
              <a:gd name="connsiteY6" fmla="*/ 5218161 h 5559489"/>
              <a:gd name="connsiteX7" fmla="*/ 4252545 w 4878879"/>
              <a:gd name="connsiteY7" fmla="*/ 5550248 h 5559489"/>
              <a:gd name="connsiteX8" fmla="*/ 3261589 w 4878879"/>
              <a:gd name="connsiteY8" fmla="*/ 5342119 h 5559489"/>
              <a:gd name="connsiteX9" fmla="*/ 2611563 w 4878879"/>
              <a:gd name="connsiteY9" fmla="*/ 5334732 h 5559489"/>
              <a:gd name="connsiteX10" fmla="*/ 1770683 w 4878879"/>
              <a:gd name="connsiteY10" fmla="*/ 5287984 h 5559489"/>
              <a:gd name="connsiteX11" fmla="*/ 816119 w 4878879"/>
              <a:gd name="connsiteY11" fmla="*/ 5036636 h 5559489"/>
              <a:gd name="connsiteX12" fmla="*/ 117446 w 4878879"/>
              <a:gd name="connsiteY12" fmla="*/ 3806892 h 5559489"/>
              <a:gd name="connsiteX13" fmla="*/ 1881 w 4878879"/>
              <a:gd name="connsiteY13" fmla="*/ 1811944 h 5559489"/>
              <a:gd name="connsiteX14" fmla="*/ 312225 w 4878879"/>
              <a:gd name="connsiteY14" fmla="*/ 535208 h 5559489"/>
              <a:gd name="connsiteX15" fmla="*/ 1687201 w 4878879"/>
              <a:gd name="connsiteY15" fmla="*/ 27023 h 5559489"/>
              <a:gd name="connsiteX0" fmla="*/ 1687201 w 4876214"/>
              <a:gd name="connsiteY0" fmla="*/ 27023 h 5559489"/>
              <a:gd name="connsiteX1" fmla="*/ 3319363 w 4876214"/>
              <a:gd name="connsiteY1" fmla="*/ 148455 h 5559489"/>
              <a:gd name="connsiteX2" fmla="*/ 4537051 w 4876214"/>
              <a:gd name="connsiteY2" fmla="*/ 812768 h 5559489"/>
              <a:gd name="connsiteX3" fmla="*/ 4808824 w 4876214"/>
              <a:gd name="connsiteY3" fmla="*/ 1688176 h 5559489"/>
              <a:gd name="connsiteX4" fmla="*/ 4731757 w 4876214"/>
              <a:gd name="connsiteY4" fmla="*/ 4129957 h 5559489"/>
              <a:gd name="connsiteX5" fmla="*/ 4133891 w 4876214"/>
              <a:gd name="connsiteY5" fmla="*/ 5071052 h 5559489"/>
              <a:gd name="connsiteX6" fmla="*/ 3917777 w 4876214"/>
              <a:gd name="connsiteY6" fmla="*/ 5218161 h 5559489"/>
              <a:gd name="connsiteX7" fmla="*/ 4252545 w 4876214"/>
              <a:gd name="connsiteY7" fmla="*/ 5550248 h 5559489"/>
              <a:gd name="connsiteX8" fmla="*/ 3261589 w 4876214"/>
              <a:gd name="connsiteY8" fmla="*/ 5342119 h 5559489"/>
              <a:gd name="connsiteX9" fmla="*/ 2611563 w 4876214"/>
              <a:gd name="connsiteY9" fmla="*/ 5334732 h 5559489"/>
              <a:gd name="connsiteX10" fmla="*/ 1770683 w 4876214"/>
              <a:gd name="connsiteY10" fmla="*/ 5287984 h 5559489"/>
              <a:gd name="connsiteX11" fmla="*/ 816119 w 4876214"/>
              <a:gd name="connsiteY11" fmla="*/ 5036636 h 5559489"/>
              <a:gd name="connsiteX12" fmla="*/ 117446 w 4876214"/>
              <a:gd name="connsiteY12" fmla="*/ 3806892 h 5559489"/>
              <a:gd name="connsiteX13" fmla="*/ 1881 w 4876214"/>
              <a:gd name="connsiteY13" fmla="*/ 1811944 h 5559489"/>
              <a:gd name="connsiteX14" fmla="*/ 312225 w 4876214"/>
              <a:gd name="connsiteY14" fmla="*/ 535208 h 5559489"/>
              <a:gd name="connsiteX15" fmla="*/ 1687201 w 4876214"/>
              <a:gd name="connsiteY15" fmla="*/ 27023 h 5559489"/>
              <a:gd name="connsiteX0" fmla="*/ 1687201 w 4876214"/>
              <a:gd name="connsiteY0" fmla="*/ 27023 h 5559489"/>
              <a:gd name="connsiteX1" fmla="*/ 3319363 w 4876214"/>
              <a:gd name="connsiteY1" fmla="*/ 148455 h 5559489"/>
              <a:gd name="connsiteX2" fmla="*/ 4537051 w 4876214"/>
              <a:gd name="connsiteY2" fmla="*/ 812768 h 5559489"/>
              <a:gd name="connsiteX3" fmla="*/ 4808824 w 4876214"/>
              <a:gd name="connsiteY3" fmla="*/ 1688176 h 5559489"/>
              <a:gd name="connsiteX4" fmla="*/ 4731757 w 4876214"/>
              <a:gd name="connsiteY4" fmla="*/ 4129957 h 5559489"/>
              <a:gd name="connsiteX5" fmla="*/ 4133891 w 4876214"/>
              <a:gd name="connsiteY5" fmla="*/ 5071052 h 5559489"/>
              <a:gd name="connsiteX6" fmla="*/ 3917777 w 4876214"/>
              <a:gd name="connsiteY6" fmla="*/ 5218161 h 5559489"/>
              <a:gd name="connsiteX7" fmla="*/ 4252545 w 4876214"/>
              <a:gd name="connsiteY7" fmla="*/ 5550248 h 5559489"/>
              <a:gd name="connsiteX8" fmla="*/ 3261589 w 4876214"/>
              <a:gd name="connsiteY8" fmla="*/ 5342119 h 5559489"/>
              <a:gd name="connsiteX9" fmla="*/ 2611563 w 4876214"/>
              <a:gd name="connsiteY9" fmla="*/ 5334732 h 5559489"/>
              <a:gd name="connsiteX10" fmla="*/ 1770683 w 4876214"/>
              <a:gd name="connsiteY10" fmla="*/ 5287984 h 5559489"/>
              <a:gd name="connsiteX11" fmla="*/ 816119 w 4876214"/>
              <a:gd name="connsiteY11" fmla="*/ 5036636 h 5559489"/>
              <a:gd name="connsiteX12" fmla="*/ 117446 w 4876214"/>
              <a:gd name="connsiteY12" fmla="*/ 3806892 h 5559489"/>
              <a:gd name="connsiteX13" fmla="*/ 1881 w 4876214"/>
              <a:gd name="connsiteY13" fmla="*/ 1811944 h 5559489"/>
              <a:gd name="connsiteX14" fmla="*/ 312225 w 4876214"/>
              <a:gd name="connsiteY14" fmla="*/ 535208 h 5559489"/>
              <a:gd name="connsiteX15" fmla="*/ 1687201 w 4876214"/>
              <a:gd name="connsiteY15" fmla="*/ 27023 h 5559489"/>
              <a:gd name="connsiteX0" fmla="*/ 1687201 w 4876214"/>
              <a:gd name="connsiteY0" fmla="*/ 27023 h 5559489"/>
              <a:gd name="connsiteX1" fmla="*/ 3319363 w 4876214"/>
              <a:gd name="connsiteY1" fmla="*/ 148455 h 5559489"/>
              <a:gd name="connsiteX2" fmla="*/ 4537051 w 4876214"/>
              <a:gd name="connsiteY2" fmla="*/ 812768 h 5559489"/>
              <a:gd name="connsiteX3" fmla="*/ 4808824 w 4876214"/>
              <a:gd name="connsiteY3" fmla="*/ 1688176 h 5559489"/>
              <a:gd name="connsiteX4" fmla="*/ 4731757 w 4876214"/>
              <a:gd name="connsiteY4" fmla="*/ 4129957 h 5559489"/>
              <a:gd name="connsiteX5" fmla="*/ 4133891 w 4876214"/>
              <a:gd name="connsiteY5" fmla="*/ 5071052 h 5559489"/>
              <a:gd name="connsiteX6" fmla="*/ 3917777 w 4876214"/>
              <a:gd name="connsiteY6" fmla="*/ 5218161 h 5559489"/>
              <a:gd name="connsiteX7" fmla="*/ 4252545 w 4876214"/>
              <a:gd name="connsiteY7" fmla="*/ 5550248 h 5559489"/>
              <a:gd name="connsiteX8" fmla="*/ 3248140 w 4876214"/>
              <a:gd name="connsiteY8" fmla="*/ 5342119 h 5559489"/>
              <a:gd name="connsiteX9" fmla="*/ 2611563 w 4876214"/>
              <a:gd name="connsiteY9" fmla="*/ 5334732 h 5559489"/>
              <a:gd name="connsiteX10" fmla="*/ 1770683 w 4876214"/>
              <a:gd name="connsiteY10" fmla="*/ 5287984 h 5559489"/>
              <a:gd name="connsiteX11" fmla="*/ 816119 w 4876214"/>
              <a:gd name="connsiteY11" fmla="*/ 5036636 h 5559489"/>
              <a:gd name="connsiteX12" fmla="*/ 117446 w 4876214"/>
              <a:gd name="connsiteY12" fmla="*/ 3806892 h 5559489"/>
              <a:gd name="connsiteX13" fmla="*/ 1881 w 4876214"/>
              <a:gd name="connsiteY13" fmla="*/ 1811944 h 5559489"/>
              <a:gd name="connsiteX14" fmla="*/ 312225 w 4876214"/>
              <a:gd name="connsiteY14" fmla="*/ 535208 h 5559489"/>
              <a:gd name="connsiteX15" fmla="*/ 1687201 w 4876214"/>
              <a:gd name="connsiteY15" fmla="*/ 27023 h 5559489"/>
              <a:gd name="connsiteX0" fmla="*/ 1687201 w 4875797"/>
              <a:gd name="connsiteY0" fmla="*/ 27023 h 5559489"/>
              <a:gd name="connsiteX1" fmla="*/ 3319363 w 4875797"/>
              <a:gd name="connsiteY1" fmla="*/ 148455 h 5559489"/>
              <a:gd name="connsiteX2" fmla="*/ 4537051 w 4875797"/>
              <a:gd name="connsiteY2" fmla="*/ 812768 h 5559489"/>
              <a:gd name="connsiteX3" fmla="*/ 4808824 w 4875797"/>
              <a:gd name="connsiteY3" fmla="*/ 1688176 h 5559489"/>
              <a:gd name="connsiteX4" fmla="*/ 4731757 w 4875797"/>
              <a:gd name="connsiteY4" fmla="*/ 4129957 h 5559489"/>
              <a:gd name="connsiteX5" fmla="*/ 4144712 w 4875797"/>
              <a:gd name="connsiteY5" fmla="*/ 5022607 h 5559489"/>
              <a:gd name="connsiteX6" fmla="*/ 3917777 w 4875797"/>
              <a:gd name="connsiteY6" fmla="*/ 5218161 h 5559489"/>
              <a:gd name="connsiteX7" fmla="*/ 4252545 w 4875797"/>
              <a:gd name="connsiteY7" fmla="*/ 5550248 h 5559489"/>
              <a:gd name="connsiteX8" fmla="*/ 3248140 w 4875797"/>
              <a:gd name="connsiteY8" fmla="*/ 5342119 h 5559489"/>
              <a:gd name="connsiteX9" fmla="*/ 2611563 w 4875797"/>
              <a:gd name="connsiteY9" fmla="*/ 5334732 h 5559489"/>
              <a:gd name="connsiteX10" fmla="*/ 1770683 w 4875797"/>
              <a:gd name="connsiteY10" fmla="*/ 5287984 h 5559489"/>
              <a:gd name="connsiteX11" fmla="*/ 816119 w 4875797"/>
              <a:gd name="connsiteY11" fmla="*/ 5036636 h 5559489"/>
              <a:gd name="connsiteX12" fmla="*/ 117446 w 4875797"/>
              <a:gd name="connsiteY12" fmla="*/ 3806892 h 5559489"/>
              <a:gd name="connsiteX13" fmla="*/ 1881 w 4875797"/>
              <a:gd name="connsiteY13" fmla="*/ 1811944 h 5559489"/>
              <a:gd name="connsiteX14" fmla="*/ 312225 w 4875797"/>
              <a:gd name="connsiteY14" fmla="*/ 535208 h 5559489"/>
              <a:gd name="connsiteX15" fmla="*/ 1687201 w 4875797"/>
              <a:gd name="connsiteY15" fmla="*/ 27023 h 5559489"/>
              <a:gd name="connsiteX0" fmla="*/ 1687201 w 4859714"/>
              <a:gd name="connsiteY0" fmla="*/ 27023 h 5559489"/>
              <a:gd name="connsiteX1" fmla="*/ 3319363 w 4859714"/>
              <a:gd name="connsiteY1" fmla="*/ 148455 h 5559489"/>
              <a:gd name="connsiteX2" fmla="*/ 4537051 w 4859714"/>
              <a:gd name="connsiteY2" fmla="*/ 812768 h 5559489"/>
              <a:gd name="connsiteX3" fmla="*/ 4808824 w 4859714"/>
              <a:gd name="connsiteY3" fmla="*/ 1688176 h 5559489"/>
              <a:gd name="connsiteX4" fmla="*/ 4656006 w 4859714"/>
              <a:gd name="connsiteY4" fmla="*/ 4008845 h 5559489"/>
              <a:gd name="connsiteX5" fmla="*/ 4144712 w 4859714"/>
              <a:gd name="connsiteY5" fmla="*/ 5022607 h 5559489"/>
              <a:gd name="connsiteX6" fmla="*/ 3917777 w 4859714"/>
              <a:gd name="connsiteY6" fmla="*/ 5218161 h 5559489"/>
              <a:gd name="connsiteX7" fmla="*/ 4252545 w 4859714"/>
              <a:gd name="connsiteY7" fmla="*/ 5550248 h 5559489"/>
              <a:gd name="connsiteX8" fmla="*/ 3248140 w 4859714"/>
              <a:gd name="connsiteY8" fmla="*/ 5342119 h 5559489"/>
              <a:gd name="connsiteX9" fmla="*/ 2611563 w 4859714"/>
              <a:gd name="connsiteY9" fmla="*/ 5334732 h 5559489"/>
              <a:gd name="connsiteX10" fmla="*/ 1770683 w 4859714"/>
              <a:gd name="connsiteY10" fmla="*/ 5287984 h 5559489"/>
              <a:gd name="connsiteX11" fmla="*/ 816119 w 4859714"/>
              <a:gd name="connsiteY11" fmla="*/ 5036636 h 5559489"/>
              <a:gd name="connsiteX12" fmla="*/ 117446 w 4859714"/>
              <a:gd name="connsiteY12" fmla="*/ 3806892 h 5559489"/>
              <a:gd name="connsiteX13" fmla="*/ 1881 w 4859714"/>
              <a:gd name="connsiteY13" fmla="*/ 1811944 h 5559489"/>
              <a:gd name="connsiteX14" fmla="*/ 312225 w 4859714"/>
              <a:gd name="connsiteY14" fmla="*/ 535208 h 5559489"/>
              <a:gd name="connsiteX15" fmla="*/ 1687201 w 4859714"/>
              <a:gd name="connsiteY15" fmla="*/ 27023 h 5559489"/>
              <a:gd name="connsiteX0" fmla="*/ 1687201 w 4859714"/>
              <a:gd name="connsiteY0" fmla="*/ 27023 h 5565860"/>
              <a:gd name="connsiteX1" fmla="*/ 3319363 w 4859714"/>
              <a:gd name="connsiteY1" fmla="*/ 148455 h 5565860"/>
              <a:gd name="connsiteX2" fmla="*/ 4537051 w 4859714"/>
              <a:gd name="connsiteY2" fmla="*/ 812768 h 5565860"/>
              <a:gd name="connsiteX3" fmla="*/ 4808824 w 4859714"/>
              <a:gd name="connsiteY3" fmla="*/ 1688176 h 5565860"/>
              <a:gd name="connsiteX4" fmla="*/ 4656006 w 4859714"/>
              <a:gd name="connsiteY4" fmla="*/ 4008845 h 5565860"/>
              <a:gd name="connsiteX5" fmla="*/ 4144712 w 4859714"/>
              <a:gd name="connsiteY5" fmla="*/ 5022607 h 5565860"/>
              <a:gd name="connsiteX6" fmla="*/ 3917777 w 4859714"/>
              <a:gd name="connsiteY6" fmla="*/ 5218161 h 5565860"/>
              <a:gd name="connsiteX7" fmla="*/ 4252545 w 4859714"/>
              <a:gd name="connsiteY7" fmla="*/ 5550248 h 5565860"/>
              <a:gd name="connsiteX8" fmla="*/ 3183212 w 4859714"/>
              <a:gd name="connsiteY8" fmla="*/ 5366342 h 5565860"/>
              <a:gd name="connsiteX9" fmla="*/ 2611563 w 4859714"/>
              <a:gd name="connsiteY9" fmla="*/ 5334732 h 5565860"/>
              <a:gd name="connsiteX10" fmla="*/ 1770683 w 4859714"/>
              <a:gd name="connsiteY10" fmla="*/ 5287984 h 5565860"/>
              <a:gd name="connsiteX11" fmla="*/ 816119 w 4859714"/>
              <a:gd name="connsiteY11" fmla="*/ 5036636 h 5565860"/>
              <a:gd name="connsiteX12" fmla="*/ 117446 w 4859714"/>
              <a:gd name="connsiteY12" fmla="*/ 3806892 h 5565860"/>
              <a:gd name="connsiteX13" fmla="*/ 1881 w 4859714"/>
              <a:gd name="connsiteY13" fmla="*/ 1811944 h 5565860"/>
              <a:gd name="connsiteX14" fmla="*/ 312225 w 4859714"/>
              <a:gd name="connsiteY14" fmla="*/ 535208 h 5565860"/>
              <a:gd name="connsiteX15" fmla="*/ 1687201 w 4859714"/>
              <a:gd name="connsiteY15" fmla="*/ 27023 h 5565860"/>
              <a:gd name="connsiteX0" fmla="*/ 1687201 w 4859714"/>
              <a:gd name="connsiteY0" fmla="*/ 27023 h 5565860"/>
              <a:gd name="connsiteX1" fmla="*/ 3319363 w 4859714"/>
              <a:gd name="connsiteY1" fmla="*/ 148455 h 5565860"/>
              <a:gd name="connsiteX2" fmla="*/ 4537051 w 4859714"/>
              <a:gd name="connsiteY2" fmla="*/ 812768 h 5565860"/>
              <a:gd name="connsiteX3" fmla="*/ 4808824 w 4859714"/>
              <a:gd name="connsiteY3" fmla="*/ 1688176 h 5565860"/>
              <a:gd name="connsiteX4" fmla="*/ 4656006 w 4859714"/>
              <a:gd name="connsiteY4" fmla="*/ 4008845 h 5565860"/>
              <a:gd name="connsiteX5" fmla="*/ 4144712 w 4859714"/>
              <a:gd name="connsiteY5" fmla="*/ 5022607 h 5565860"/>
              <a:gd name="connsiteX6" fmla="*/ 3917777 w 4859714"/>
              <a:gd name="connsiteY6" fmla="*/ 5218161 h 5565860"/>
              <a:gd name="connsiteX7" fmla="*/ 4252545 w 4859714"/>
              <a:gd name="connsiteY7" fmla="*/ 5550248 h 5565860"/>
              <a:gd name="connsiteX8" fmla="*/ 3183212 w 4859714"/>
              <a:gd name="connsiteY8" fmla="*/ 5366342 h 5565860"/>
              <a:gd name="connsiteX9" fmla="*/ 2535813 w 4859714"/>
              <a:gd name="connsiteY9" fmla="*/ 5334732 h 5565860"/>
              <a:gd name="connsiteX10" fmla="*/ 1770683 w 4859714"/>
              <a:gd name="connsiteY10" fmla="*/ 5287984 h 5565860"/>
              <a:gd name="connsiteX11" fmla="*/ 816119 w 4859714"/>
              <a:gd name="connsiteY11" fmla="*/ 5036636 h 5565860"/>
              <a:gd name="connsiteX12" fmla="*/ 117446 w 4859714"/>
              <a:gd name="connsiteY12" fmla="*/ 3806892 h 5565860"/>
              <a:gd name="connsiteX13" fmla="*/ 1881 w 4859714"/>
              <a:gd name="connsiteY13" fmla="*/ 1811944 h 5565860"/>
              <a:gd name="connsiteX14" fmla="*/ 312225 w 4859714"/>
              <a:gd name="connsiteY14" fmla="*/ 535208 h 5565860"/>
              <a:gd name="connsiteX15" fmla="*/ 1687201 w 4859714"/>
              <a:gd name="connsiteY15" fmla="*/ 27023 h 5565860"/>
              <a:gd name="connsiteX0" fmla="*/ 1687201 w 4859714"/>
              <a:gd name="connsiteY0" fmla="*/ 27023 h 5565860"/>
              <a:gd name="connsiteX1" fmla="*/ 3319363 w 4859714"/>
              <a:gd name="connsiteY1" fmla="*/ 148455 h 5565860"/>
              <a:gd name="connsiteX2" fmla="*/ 4537051 w 4859714"/>
              <a:gd name="connsiteY2" fmla="*/ 812768 h 5565860"/>
              <a:gd name="connsiteX3" fmla="*/ 4808824 w 4859714"/>
              <a:gd name="connsiteY3" fmla="*/ 1688176 h 5565860"/>
              <a:gd name="connsiteX4" fmla="*/ 4656006 w 4859714"/>
              <a:gd name="connsiteY4" fmla="*/ 4008845 h 5565860"/>
              <a:gd name="connsiteX5" fmla="*/ 4144712 w 4859714"/>
              <a:gd name="connsiteY5" fmla="*/ 5022607 h 5565860"/>
              <a:gd name="connsiteX6" fmla="*/ 3917777 w 4859714"/>
              <a:gd name="connsiteY6" fmla="*/ 5218161 h 5565860"/>
              <a:gd name="connsiteX7" fmla="*/ 4252545 w 4859714"/>
              <a:gd name="connsiteY7" fmla="*/ 5550248 h 5565860"/>
              <a:gd name="connsiteX8" fmla="*/ 3183212 w 4859714"/>
              <a:gd name="connsiteY8" fmla="*/ 5366342 h 5565860"/>
              <a:gd name="connsiteX9" fmla="*/ 2535813 w 4859714"/>
              <a:gd name="connsiteY9" fmla="*/ 5334732 h 5565860"/>
              <a:gd name="connsiteX10" fmla="*/ 816119 w 4859714"/>
              <a:gd name="connsiteY10" fmla="*/ 5036636 h 5565860"/>
              <a:gd name="connsiteX11" fmla="*/ 117446 w 4859714"/>
              <a:gd name="connsiteY11" fmla="*/ 3806892 h 5565860"/>
              <a:gd name="connsiteX12" fmla="*/ 1881 w 4859714"/>
              <a:gd name="connsiteY12" fmla="*/ 1811944 h 5565860"/>
              <a:gd name="connsiteX13" fmla="*/ 312225 w 4859714"/>
              <a:gd name="connsiteY13" fmla="*/ 535208 h 5565860"/>
              <a:gd name="connsiteX14" fmla="*/ 1687201 w 4859714"/>
              <a:gd name="connsiteY14" fmla="*/ 27023 h 5565860"/>
              <a:gd name="connsiteX0" fmla="*/ 1687201 w 4859714"/>
              <a:gd name="connsiteY0" fmla="*/ 27023 h 5565860"/>
              <a:gd name="connsiteX1" fmla="*/ 3319363 w 4859714"/>
              <a:gd name="connsiteY1" fmla="*/ 148455 h 5565860"/>
              <a:gd name="connsiteX2" fmla="*/ 4537051 w 4859714"/>
              <a:gd name="connsiteY2" fmla="*/ 812768 h 5565860"/>
              <a:gd name="connsiteX3" fmla="*/ 4808824 w 4859714"/>
              <a:gd name="connsiteY3" fmla="*/ 1688176 h 5565860"/>
              <a:gd name="connsiteX4" fmla="*/ 4656006 w 4859714"/>
              <a:gd name="connsiteY4" fmla="*/ 4008845 h 5565860"/>
              <a:gd name="connsiteX5" fmla="*/ 4144712 w 4859714"/>
              <a:gd name="connsiteY5" fmla="*/ 5022607 h 5565860"/>
              <a:gd name="connsiteX6" fmla="*/ 3917777 w 4859714"/>
              <a:gd name="connsiteY6" fmla="*/ 5218161 h 5565860"/>
              <a:gd name="connsiteX7" fmla="*/ 4252545 w 4859714"/>
              <a:gd name="connsiteY7" fmla="*/ 5550248 h 5565860"/>
              <a:gd name="connsiteX8" fmla="*/ 3183212 w 4859714"/>
              <a:gd name="connsiteY8" fmla="*/ 5366342 h 5565860"/>
              <a:gd name="connsiteX9" fmla="*/ 2470884 w 4859714"/>
              <a:gd name="connsiteY9" fmla="*/ 5346843 h 5565860"/>
              <a:gd name="connsiteX10" fmla="*/ 816119 w 4859714"/>
              <a:gd name="connsiteY10" fmla="*/ 5036636 h 5565860"/>
              <a:gd name="connsiteX11" fmla="*/ 117446 w 4859714"/>
              <a:gd name="connsiteY11" fmla="*/ 3806892 h 5565860"/>
              <a:gd name="connsiteX12" fmla="*/ 1881 w 4859714"/>
              <a:gd name="connsiteY12" fmla="*/ 1811944 h 5565860"/>
              <a:gd name="connsiteX13" fmla="*/ 312225 w 4859714"/>
              <a:gd name="connsiteY13" fmla="*/ 535208 h 5565860"/>
              <a:gd name="connsiteX14" fmla="*/ 1687201 w 4859714"/>
              <a:gd name="connsiteY14" fmla="*/ 27023 h 5565860"/>
              <a:gd name="connsiteX0" fmla="*/ 1687201 w 4859714"/>
              <a:gd name="connsiteY0" fmla="*/ 27023 h 5569827"/>
              <a:gd name="connsiteX1" fmla="*/ 3319363 w 4859714"/>
              <a:gd name="connsiteY1" fmla="*/ 148455 h 5569827"/>
              <a:gd name="connsiteX2" fmla="*/ 4537051 w 4859714"/>
              <a:gd name="connsiteY2" fmla="*/ 812768 h 5569827"/>
              <a:gd name="connsiteX3" fmla="*/ 4808824 w 4859714"/>
              <a:gd name="connsiteY3" fmla="*/ 1688176 h 5569827"/>
              <a:gd name="connsiteX4" fmla="*/ 4656006 w 4859714"/>
              <a:gd name="connsiteY4" fmla="*/ 4008845 h 5569827"/>
              <a:gd name="connsiteX5" fmla="*/ 4144712 w 4859714"/>
              <a:gd name="connsiteY5" fmla="*/ 5022607 h 5569827"/>
              <a:gd name="connsiteX6" fmla="*/ 3917777 w 4859714"/>
              <a:gd name="connsiteY6" fmla="*/ 5218161 h 5569827"/>
              <a:gd name="connsiteX7" fmla="*/ 4252545 w 4859714"/>
              <a:gd name="connsiteY7" fmla="*/ 5550248 h 5569827"/>
              <a:gd name="connsiteX8" fmla="*/ 3118283 w 4859714"/>
              <a:gd name="connsiteY8" fmla="*/ 5378453 h 5569827"/>
              <a:gd name="connsiteX9" fmla="*/ 2470884 w 4859714"/>
              <a:gd name="connsiteY9" fmla="*/ 5346843 h 5569827"/>
              <a:gd name="connsiteX10" fmla="*/ 816119 w 4859714"/>
              <a:gd name="connsiteY10" fmla="*/ 5036636 h 5569827"/>
              <a:gd name="connsiteX11" fmla="*/ 117446 w 4859714"/>
              <a:gd name="connsiteY11" fmla="*/ 3806892 h 5569827"/>
              <a:gd name="connsiteX12" fmla="*/ 1881 w 4859714"/>
              <a:gd name="connsiteY12" fmla="*/ 1811944 h 5569827"/>
              <a:gd name="connsiteX13" fmla="*/ 312225 w 4859714"/>
              <a:gd name="connsiteY13" fmla="*/ 535208 h 5569827"/>
              <a:gd name="connsiteX14" fmla="*/ 1687201 w 4859714"/>
              <a:gd name="connsiteY14" fmla="*/ 27023 h 5569827"/>
              <a:gd name="connsiteX0" fmla="*/ 1687201 w 4859714"/>
              <a:gd name="connsiteY0" fmla="*/ 27023 h 5560916"/>
              <a:gd name="connsiteX1" fmla="*/ 3319363 w 4859714"/>
              <a:gd name="connsiteY1" fmla="*/ 148455 h 5560916"/>
              <a:gd name="connsiteX2" fmla="*/ 4537051 w 4859714"/>
              <a:gd name="connsiteY2" fmla="*/ 812768 h 5560916"/>
              <a:gd name="connsiteX3" fmla="*/ 4808824 w 4859714"/>
              <a:gd name="connsiteY3" fmla="*/ 1688176 h 5560916"/>
              <a:gd name="connsiteX4" fmla="*/ 4656006 w 4859714"/>
              <a:gd name="connsiteY4" fmla="*/ 4008845 h 5560916"/>
              <a:gd name="connsiteX5" fmla="*/ 4144712 w 4859714"/>
              <a:gd name="connsiteY5" fmla="*/ 5022607 h 5560916"/>
              <a:gd name="connsiteX6" fmla="*/ 3917777 w 4859714"/>
              <a:gd name="connsiteY6" fmla="*/ 5218161 h 5560916"/>
              <a:gd name="connsiteX7" fmla="*/ 4252545 w 4859714"/>
              <a:gd name="connsiteY7" fmla="*/ 5550248 h 5560916"/>
              <a:gd name="connsiteX8" fmla="*/ 3118283 w 4859714"/>
              <a:gd name="connsiteY8" fmla="*/ 5378453 h 5560916"/>
              <a:gd name="connsiteX9" fmla="*/ 2470884 w 4859714"/>
              <a:gd name="connsiteY9" fmla="*/ 5346843 h 5560916"/>
              <a:gd name="connsiteX10" fmla="*/ 816119 w 4859714"/>
              <a:gd name="connsiteY10" fmla="*/ 5036636 h 5560916"/>
              <a:gd name="connsiteX11" fmla="*/ 117446 w 4859714"/>
              <a:gd name="connsiteY11" fmla="*/ 3806892 h 5560916"/>
              <a:gd name="connsiteX12" fmla="*/ 1881 w 4859714"/>
              <a:gd name="connsiteY12" fmla="*/ 1811944 h 5560916"/>
              <a:gd name="connsiteX13" fmla="*/ 312225 w 4859714"/>
              <a:gd name="connsiteY13" fmla="*/ 535208 h 5560916"/>
              <a:gd name="connsiteX14" fmla="*/ 1687201 w 4859714"/>
              <a:gd name="connsiteY14" fmla="*/ 27023 h 5560916"/>
              <a:gd name="connsiteX0" fmla="*/ 1687201 w 4859714"/>
              <a:gd name="connsiteY0" fmla="*/ 27023 h 5564310"/>
              <a:gd name="connsiteX1" fmla="*/ 3319363 w 4859714"/>
              <a:gd name="connsiteY1" fmla="*/ 148455 h 5564310"/>
              <a:gd name="connsiteX2" fmla="*/ 4537051 w 4859714"/>
              <a:gd name="connsiteY2" fmla="*/ 812768 h 5564310"/>
              <a:gd name="connsiteX3" fmla="*/ 4808824 w 4859714"/>
              <a:gd name="connsiteY3" fmla="*/ 1688176 h 5564310"/>
              <a:gd name="connsiteX4" fmla="*/ 4656006 w 4859714"/>
              <a:gd name="connsiteY4" fmla="*/ 4008845 h 5564310"/>
              <a:gd name="connsiteX5" fmla="*/ 4144712 w 4859714"/>
              <a:gd name="connsiteY5" fmla="*/ 5022607 h 5564310"/>
              <a:gd name="connsiteX6" fmla="*/ 3939420 w 4859714"/>
              <a:gd name="connsiteY6" fmla="*/ 5169716 h 5564310"/>
              <a:gd name="connsiteX7" fmla="*/ 4252545 w 4859714"/>
              <a:gd name="connsiteY7" fmla="*/ 5550248 h 5564310"/>
              <a:gd name="connsiteX8" fmla="*/ 3118283 w 4859714"/>
              <a:gd name="connsiteY8" fmla="*/ 5378453 h 5564310"/>
              <a:gd name="connsiteX9" fmla="*/ 2470884 w 4859714"/>
              <a:gd name="connsiteY9" fmla="*/ 5346843 h 5564310"/>
              <a:gd name="connsiteX10" fmla="*/ 816119 w 4859714"/>
              <a:gd name="connsiteY10" fmla="*/ 5036636 h 5564310"/>
              <a:gd name="connsiteX11" fmla="*/ 117446 w 4859714"/>
              <a:gd name="connsiteY11" fmla="*/ 3806892 h 5564310"/>
              <a:gd name="connsiteX12" fmla="*/ 1881 w 4859714"/>
              <a:gd name="connsiteY12" fmla="*/ 1811944 h 5564310"/>
              <a:gd name="connsiteX13" fmla="*/ 312225 w 4859714"/>
              <a:gd name="connsiteY13" fmla="*/ 535208 h 5564310"/>
              <a:gd name="connsiteX14" fmla="*/ 1687201 w 4859714"/>
              <a:gd name="connsiteY14" fmla="*/ 27023 h 5564310"/>
              <a:gd name="connsiteX0" fmla="*/ 1687201 w 4859448"/>
              <a:gd name="connsiteY0" fmla="*/ 27023 h 5564310"/>
              <a:gd name="connsiteX1" fmla="*/ 3319363 w 4859448"/>
              <a:gd name="connsiteY1" fmla="*/ 148455 h 5564310"/>
              <a:gd name="connsiteX2" fmla="*/ 4537051 w 4859448"/>
              <a:gd name="connsiteY2" fmla="*/ 812768 h 5564310"/>
              <a:gd name="connsiteX3" fmla="*/ 4808824 w 4859448"/>
              <a:gd name="connsiteY3" fmla="*/ 1688176 h 5564310"/>
              <a:gd name="connsiteX4" fmla="*/ 4656006 w 4859448"/>
              <a:gd name="connsiteY4" fmla="*/ 4008845 h 5564310"/>
              <a:gd name="connsiteX5" fmla="*/ 4155534 w 4859448"/>
              <a:gd name="connsiteY5" fmla="*/ 4962051 h 5564310"/>
              <a:gd name="connsiteX6" fmla="*/ 3939420 w 4859448"/>
              <a:gd name="connsiteY6" fmla="*/ 5169716 h 5564310"/>
              <a:gd name="connsiteX7" fmla="*/ 4252545 w 4859448"/>
              <a:gd name="connsiteY7" fmla="*/ 5550248 h 5564310"/>
              <a:gd name="connsiteX8" fmla="*/ 3118283 w 4859448"/>
              <a:gd name="connsiteY8" fmla="*/ 5378453 h 5564310"/>
              <a:gd name="connsiteX9" fmla="*/ 2470884 w 4859448"/>
              <a:gd name="connsiteY9" fmla="*/ 5346843 h 5564310"/>
              <a:gd name="connsiteX10" fmla="*/ 816119 w 4859448"/>
              <a:gd name="connsiteY10" fmla="*/ 5036636 h 5564310"/>
              <a:gd name="connsiteX11" fmla="*/ 117446 w 4859448"/>
              <a:gd name="connsiteY11" fmla="*/ 3806892 h 5564310"/>
              <a:gd name="connsiteX12" fmla="*/ 1881 w 4859448"/>
              <a:gd name="connsiteY12" fmla="*/ 1811944 h 5564310"/>
              <a:gd name="connsiteX13" fmla="*/ 312225 w 4859448"/>
              <a:gd name="connsiteY13" fmla="*/ 535208 h 5564310"/>
              <a:gd name="connsiteX14" fmla="*/ 1687201 w 4859448"/>
              <a:gd name="connsiteY14" fmla="*/ 27023 h 5564310"/>
              <a:gd name="connsiteX0" fmla="*/ 1687201 w 4859448"/>
              <a:gd name="connsiteY0" fmla="*/ 27023 h 5564310"/>
              <a:gd name="connsiteX1" fmla="*/ 3319363 w 4859448"/>
              <a:gd name="connsiteY1" fmla="*/ 148455 h 5564310"/>
              <a:gd name="connsiteX2" fmla="*/ 4537051 w 4859448"/>
              <a:gd name="connsiteY2" fmla="*/ 812768 h 5564310"/>
              <a:gd name="connsiteX3" fmla="*/ 4808824 w 4859448"/>
              <a:gd name="connsiteY3" fmla="*/ 1688176 h 5564310"/>
              <a:gd name="connsiteX4" fmla="*/ 4656006 w 4859448"/>
              <a:gd name="connsiteY4" fmla="*/ 4008845 h 5564310"/>
              <a:gd name="connsiteX5" fmla="*/ 4155534 w 4859448"/>
              <a:gd name="connsiteY5" fmla="*/ 4962051 h 5564310"/>
              <a:gd name="connsiteX6" fmla="*/ 3939420 w 4859448"/>
              <a:gd name="connsiteY6" fmla="*/ 5169716 h 5564310"/>
              <a:gd name="connsiteX7" fmla="*/ 4252545 w 4859448"/>
              <a:gd name="connsiteY7" fmla="*/ 5550248 h 5564310"/>
              <a:gd name="connsiteX8" fmla="*/ 3118283 w 4859448"/>
              <a:gd name="connsiteY8" fmla="*/ 5378453 h 5564310"/>
              <a:gd name="connsiteX9" fmla="*/ 2470884 w 4859448"/>
              <a:gd name="connsiteY9" fmla="*/ 5346843 h 5564310"/>
              <a:gd name="connsiteX10" fmla="*/ 816119 w 4859448"/>
              <a:gd name="connsiteY10" fmla="*/ 5036636 h 5564310"/>
              <a:gd name="connsiteX11" fmla="*/ 117446 w 4859448"/>
              <a:gd name="connsiteY11" fmla="*/ 3806892 h 5564310"/>
              <a:gd name="connsiteX12" fmla="*/ 1881 w 4859448"/>
              <a:gd name="connsiteY12" fmla="*/ 1811944 h 5564310"/>
              <a:gd name="connsiteX13" fmla="*/ 312225 w 4859448"/>
              <a:gd name="connsiteY13" fmla="*/ 535208 h 5564310"/>
              <a:gd name="connsiteX14" fmla="*/ 1687201 w 4859448"/>
              <a:gd name="connsiteY14" fmla="*/ 27023 h 5564310"/>
              <a:gd name="connsiteX0" fmla="*/ 1687201 w 4867586"/>
              <a:gd name="connsiteY0" fmla="*/ 27023 h 5564310"/>
              <a:gd name="connsiteX1" fmla="*/ 3319363 w 4867586"/>
              <a:gd name="connsiteY1" fmla="*/ 148455 h 5564310"/>
              <a:gd name="connsiteX2" fmla="*/ 4537051 w 4867586"/>
              <a:gd name="connsiteY2" fmla="*/ 812768 h 5564310"/>
              <a:gd name="connsiteX3" fmla="*/ 4808824 w 4867586"/>
              <a:gd name="connsiteY3" fmla="*/ 1688176 h 5564310"/>
              <a:gd name="connsiteX4" fmla="*/ 4699292 w 4867586"/>
              <a:gd name="connsiteY4" fmla="*/ 3839287 h 5564310"/>
              <a:gd name="connsiteX5" fmla="*/ 4155534 w 4867586"/>
              <a:gd name="connsiteY5" fmla="*/ 4962051 h 5564310"/>
              <a:gd name="connsiteX6" fmla="*/ 3939420 w 4867586"/>
              <a:gd name="connsiteY6" fmla="*/ 5169716 h 5564310"/>
              <a:gd name="connsiteX7" fmla="*/ 4252545 w 4867586"/>
              <a:gd name="connsiteY7" fmla="*/ 5550248 h 5564310"/>
              <a:gd name="connsiteX8" fmla="*/ 3118283 w 4867586"/>
              <a:gd name="connsiteY8" fmla="*/ 5378453 h 5564310"/>
              <a:gd name="connsiteX9" fmla="*/ 2470884 w 4867586"/>
              <a:gd name="connsiteY9" fmla="*/ 5346843 h 5564310"/>
              <a:gd name="connsiteX10" fmla="*/ 816119 w 4867586"/>
              <a:gd name="connsiteY10" fmla="*/ 5036636 h 5564310"/>
              <a:gd name="connsiteX11" fmla="*/ 117446 w 4867586"/>
              <a:gd name="connsiteY11" fmla="*/ 3806892 h 5564310"/>
              <a:gd name="connsiteX12" fmla="*/ 1881 w 4867586"/>
              <a:gd name="connsiteY12" fmla="*/ 1811944 h 5564310"/>
              <a:gd name="connsiteX13" fmla="*/ 312225 w 4867586"/>
              <a:gd name="connsiteY13" fmla="*/ 535208 h 5564310"/>
              <a:gd name="connsiteX14" fmla="*/ 1687201 w 4867586"/>
              <a:gd name="connsiteY14" fmla="*/ 27023 h 5564310"/>
              <a:gd name="connsiteX0" fmla="*/ 1687201 w 4866633"/>
              <a:gd name="connsiteY0" fmla="*/ 27023 h 5564310"/>
              <a:gd name="connsiteX1" fmla="*/ 3319363 w 4866633"/>
              <a:gd name="connsiteY1" fmla="*/ 148455 h 5564310"/>
              <a:gd name="connsiteX2" fmla="*/ 4537051 w 4866633"/>
              <a:gd name="connsiteY2" fmla="*/ 812768 h 5564310"/>
              <a:gd name="connsiteX3" fmla="*/ 4808824 w 4866633"/>
              <a:gd name="connsiteY3" fmla="*/ 1688176 h 5564310"/>
              <a:gd name="connsiteX4" fmla="*/ 4699292 w 4866633"/>
              <a:gd name="connsiteY4" fmla="*/ 3839287 h 5564310"/>
              <a:gd name="connsiteX5" fmla="*/ 4186249 w 4866633"/>
              <a:gd name="connsiteY5" fmla="*/ 4927675 h 5564310"/>
              <a:gd name="connsiteX6" fmla="*/ 3939420 w 4866633"/>
              <a:gd name="connsiteY6" fmla="*/ 5169716 h 5564310"/>
              <a:gd name="connsiteX7" fmla="*/ 4252545 w 4866633"/>
              <a:gd name="connsiteY7" fmla="*/ 5550248 h 5564310"/>
              <a:gd name="connsiteX8" fmla="*/ 3118283 w 4866633"/>
              <a:gd name="connsiteY8" fmla="*/ 5378453 h 5564310"/>
              <a:gd name="connsiteX9" fmla="*/ 2470884 w 4866633"/>
              <a:gd name="connsiteY9" fmla="*/ 5346843 h 5564310"/>
              <a:gd name="connsiteX10" fmla="*/ 816119 w 4866633"/>
              <a:gd name="connsiteY10" fmla="*/ 5036636 h 5564310"/>
              <a:gd name="connsiteX11" fmla="*/ 117446 w 4866633"/>
              <a:gd name="connsiteY11" fmla="*/ 3806892 h 5564310"/>
              <a:gd name="connsiteX12" fmla="*/ 1881 w 4866633"/>
              <a:gd name="connsiteY12" fmla="*/ 1811944 h 5564310"/>
              <a:gd name="connsiteX13" fmla="*/ 312225 w 4866633"/>
              <a:gd name="connsiteY13" fmla="*/ 535208 h 5564310"/>
              <a:gd name="connsiteX14" fmla="*/ 1687201 w 4866633"/>
              <a:gd name="connsiteY14" fmla="*/ 27023 h 5564310"/>
              <a:gd name="connsiteX0" fmla="*/ 1687201 w 4866633"/>
              <a:gd name="connsiteY0" fmla="*/ 27023 h 5564310"/>
              <a:gd name="connsiteX1" fmla="*/ 3319363 w 4866633"/>
              <a:gd name="connsiteY1" fmla="*/ 148455 h 5564310"/>
              <a:gd name="connsiteX2" fmla="*/ 4537051 w 4866633"/>
              <a:gd name="connsiteY2" fmla="*/ 812768 h 5564310"/>
              <a:gd name="connsiteX3" fmla="*/ 4808824 w 4866633"/>
              <a:gd name="connsiteY3" fmla="*/ 1688176 h 5564310"/>
              <a:gd name="connsiteX4" fmla="*/ 4699292 w 4866633"/>
              <a:gd name="connsiteY4" fmla="*/ 3839287 h 5564310"/>
              <a:gd name="connsiteX5" fmla="*/ 4186249 w 4866633"/>
              <a:gd name="connsiteY5" fmla="*/ 4927675 h 5564310"/>
              <a:gd name="connsiteX6" fmla="*/ 3939420 w 4866633"/>
              <a:gd name="connsiteY6" fmla="*/ 5169716 h 5564310"/>
              <a:gd name="connsiteX7" fmla="*/ 4252545 w 4866633"/>
              <a:gd name="connsiteY7" fmla="*/ 5550248 h 5564310"/>
              <a:gd name="connsiteX8" fmla="*/ 3118283 w 4866633"/>
              <a:gd name="connsiteY8" fmla="*/ 5378453 h 5564310"/>
              <a:gd name="connsiteX9" fmla="*/ 2470884 w 4866633"/>
              <a:gd name="connsiteY9" fmla="*/ 5346843 h 5564310"/>
              <a:gd name="connsiteX10" fmla="*/ 816119 w 4866633"/>
              <a:gd name="connsiteY10" fmla="*/ 5036636 h 5564310"/>
              <a:gd name="connsiteX11" fmla="*/ 117446 w 4866633"/>
              <a:gd name="connsiteY11" fmla="*/ 3806892 h 5564310"/>
              <a:gd name="connsiteX12" fmla="*/ 1881 w 4866633"/>
              <a:gd name="connsiteY12" fmla="*/ 1811944 h 5564310"/>
              <a:gd name="connsiteX13" fmla="*/ 312225 w 4866633"/>
              <a:gd name="connsiteY13" fmla="*/ 535208 h 5564310"/>
              <a:gd name="connsiteX14" fmla="*/ 1687201 w 4866633"/>
              <a:gd name="connsiteY14" fmla="*/ 27023 h 5564310"/>
              <a:gd name="connsiteX0" fmla="*/ 1687201 w 4866633"/>
              <a:gd name="connsiteY0" fmla="*/ 27023 h 5564310"/>
              <a:gd name="connsiteX1" fmla="*/ 3319363 w 4866633"/>
              <a:gd name="connsiteY1" fmla="*/ 148455 h 5564310"/>
              <a:gd name="connsiteX2" fmla="*/ 4537051 w 4866633"/>
              <a:gd name="connsiteY2" fmla="*/ 812768 h 5564310"/>
              <a:gd name="connsiteX3" fmla="*/ 4808824 w 4866633"/>
              <a:gd name="connsiteY3" fmla="*/ 1688176 h 5564310"/>
              <a:gd name="connsiteX4" fmla="*/ 4699292 w 4866633"/>
              <a:gd name="connsiteY4" fmla="*/ 3839287 h 5564310"/>
              <a:gd name="connsiteX5" fmla="*/ 4186249 w 4866633"/>
              <a:gd name="connsiteY5" fmla="*/ 4927675 h 5564310"/>
              <a:gd name="connsiteX6" fmla="*/ 3939420 w 4866633"/>
              <a:gd name="connsiteY6" fmla="*/ 5169716 h 5564310"/>
              <a:gd name="connsiteX7" fmla="*/ 4252545 w 4866633"/>
              <a:gd name="connsiteY7" fmla="*/ 5550248 h 5564310"/>
              <a:gd name="connsiteX8" fmla="*/ 3118283 w 4866633"/>
              <a:gd name="connsiteY8" fmla="*/ 5378453 h 5564310"/>
              <a:gd name="connsiteX9" fmla="*/ 2470884 w 4866633"/>
              <a:gd name="connsiteY9" fmla="*/ 5346843 h 5564310"/>
              <a:gd name="connsiteX10" fmla="*/ 816119 w 4866633"/>
              <a:gd name="connsiteY10" fmla="*/ 5036636 h 5564310"/>
              <a:gd name="connsiteX11" fmla="*/ 117446 w 4866633"/>
              <a:gd name="connsiteY11" fmla="*/ 3806892 h 5564310"/>
              <a:gd name="connsiteX12" fmla="*/ 1881 w 4866633"/>
              <a:gd name="connsiteY12" fmla="*/ 1811944 h 5564310"/>
              <a:gd name="connsiteX13" fmla="*/ 312225 w 4866633"/>
              <a:gd name="connsiteY13" fmla="*/ 535208 h 5564310"/>
              <a:gd name="connsiteX14" fmla="*/ 1687201 w 4866633"/>
              <a:gd name="connsiteY14" fmla="*/ 27023 h 5564310"/>
              <a:gd name="connsiteX0" fmla="*/ 1687201 w 4871417"/>
              <a:gd name="connsiteY0" fmla="*/ 27023 h 5564310"/>
              <a:gd name="connsiteX1" fmla="*/ 3319363 w 4871417"/>
              <a:gd name="connsiteY1" fmla="*/ 148455 h 5564310"/>
              <a:gd name="connsiteX2" fmla="*/ 4537051 w 4871417"/>
              <a:gd name="connsiteY2" fmla="*/ 812768 h 5564310"/>
              <a:gd name="connsiteX3" fmla="*/ 4808824 w 4871417"/>
              <a:gd name="connsiteY3" fmla="*/ 1688176 h 5564310"/>
              <a:gd name="connsiteX4" fmla="*/ 4699292 w 4871417"/>
              <a:gd name="connsiteY4" fmla="*/ 3839287 h 5564310"/>
              <a:gd name="connsiteX5" fmla="*/ 4186249 w 4871417"/>
              <a:gd name="connsiteY5" fmla="*/ 4927675 h 5564310"/>
              <a:gd name="connsiteX6" fmla="*/ 3939420 w 4871417"/>
              <a:gd name="connsiteY6" fmla="*/ 5169716 h 5564310"/>
              <a:gd name="connsiteX7" fmla="*/ 4252545 w 4871417"/>
              <a:gd name="connsiteY7" fmla="*/ 5550248 h 5564310"/>
              <a:gd name="connsiteX8" fmla="*/ 3118283 w 4871417"/>
              <a:gd name="connsiteY8" fmla="*/ 5378453 h 5564310"/>
              <a:gd name="connsiteX9" fmla="*/ 2470884 w 4871417"/>
              <a:gd name="connsiteY9" fmla="*/ 5346843 h 5564310"/>
              <a:gd name="connsiteX10" fmla="*/ 816119 w 4871417"/>
              <a:gd name="connsiteY10" fmla="*/ 5036636 h 5564310"/>
              <a:gd name="connsiteX11" fmla="*/ 117446 w 4871417"/>
              <a:gd name="connsiteY11" fmla="*/ 3806892 h 5564310"/>
              <a:gd name="connsiteX12" fmla="*/ 1881 w 4871417"/>
              <a:gd name="connsiteY12" fmla="*/ 1811944 h 5564310"/>
              <a:gd name="connsiteX13" fmla="*/ 312225 w 4871417"/>
              <a:gd name="connsiteY13" fmla="*/ 535208 h 5564310"/>
              <a:gd name="connsiteX14" fmla="*/ 1687201 w 4871417"/>
              <a:gd name="connsiteY14" fmla="*/ 27023 h 5564310"/>
              <a:gd name="connsiteX0" fmla="*/ 1687201 w 4871417"/>
              <a:gd name="connsiteY0" fmla="*/ 27023 h 5564310"/>
              <a:gd name="connsiteX1" fmla="*/ 3319363 w 4871417"/>
              <a:gd name="connsiteY1" fmla="*/ 148455 h 5564310"/>
              <a:gd name="connsiteX2" fmla="*/ 4537051 w 4871417"/>
              <a:gd name="connsiteY2" fmla="*/ 812768 h 5564310"/>
              <a:gd name="connsiteX3" fmla="*/ 4808824 w 4871417"/>
              <a:gd name="connsiteY3" fmla="*/ 1688176 h 5564310"/>
              <a:gd name="connsiteX4" fmla="*/ 4699292 w 4871417"/>
              <a:gd name="connsiteY4" fmla="*/ 3839287 h 5564310"/>
              <a:gd name="connsiteX5" fmla="*/ 4186249 w 4871417"/>
              <a:gd name="connsiteY5" fmla="*/ 4927675 h 5564310"/>
              <a:gd name="connsiteX6" fmla="*/ 3939420 w 4871417"/>
              <a:gd name="connsiteY6" fmla="*/ 5169716 h 5564310"/>
              <a:gd name="connsiteX7" fmla="*/ 4252545 w 4871417"/>
              <a:gd name="connsiteY7" fmla="*/ 5550248 h 5564310"/>
              <a:gd name="connsiteX8" fmla="*/ 3118283 w 4871417"/>
              <a:gd name="connsiteY8" fmla="*/ 5378453 h 5564310"/>
              <a:gd name="connsiteX9" fmla="*/ 2470884 w 4871417"/>
              <a:gd name="connsiteY9" fmla="*/ 5346843 h 5564310"/>
              <a:gd name="connsiteX10" fmla="*/ 816119 w 4871417"/>
              <a:gd name="connsiteY10" fmla="*/ 5036636 h 5564310"/>
              <a:gd name="connsiteX11" fmla="*/ 117446 w 4871417"/>
              <a:gd name="connsiteY11" fmla="*/ 3806892 h 5564310"/>
              <a:gd name="connsiteX12" fmla="*/ 1881 w 4871417"/>
              <a:gd name="connsiteY12" fmla="*/ 1811944 h 5564310"/>
              <a:gd name="connsiteX13" fmla="*/ 312225 w 4871417"/>
              <a:gd name="connsiteY13" fmla="*/ 535208 h 5564310"/>
              <a:gd name="connsiteX14" fmla="*/ 1687201 w 4871417"/>
              <a:gd name="connsiteY14" fmla="*/ 27023 h 5564310"/>
              <a:gd name="connsiteX0" fmla="*/ 1614724 w 4798940"/>
              <a:gd name="connsiteY0" fmla="*/ 27023 h 5564310"/>
              <a:gd name="connsiteX1" fmla="*/ 3246886 w 4798940"/>
              <a:gd name="connsiteY1" fmla="*/ 148455 h 5564310"/>
              <a:gd name="connsiteX2" fmla="*/ 4464574 w 4798940"/>
              <a:gd name="connsiteY2" fmla="*/ 812768 h 5564310"/>
              <a:gd name="connsiteX3" fmla="*/ 4736347 w 4798940"/>
              <a:gd name="connsiteY3" fmla="*/ 1688176 h 5564310"/>
              <a:gd name="connsiteX4" fmla="*/ 4626815 w 4798940"/>
              <a:gd name="connsiteY4" fmla="*/ 3839287 h 5564310"/>
              <a:gd name="connsiteX5" fmla="*/ 4113772 w 4798940"/>
              <a:gd name="connsiteY5" fmla="*/ 4927675 h 5564310"/>
              <a:gd name="connsiteX6" fmla="*/ 3866943 w 4798940"/>
              <a:gd name="connsiteY6" fmla="*/ 5169716 h 5564310"/>
              <a:gd name="connsiteX7" fmla="*/ 4180068 w 4798940"/>
              <a:gd name="connsiteY7" fmla="*/ 5550248 h 5564310"/>
              <a:gd name="connsiteX8" fmla="*/ 3045806 w 4798940"/>
              <a:gd name="connsiteY8" fmla="*/ 5378453 h 5564310"/>
              <a:gd name="connsiteX9" fmla="*/ 2398407 w 4798940"/>
              <a:gd name="connsiteY9" fmla="*/ 5346843 h 5564310"/>
              <a:gd name="connsiteX10" fmla="*/ 743642 w 4798940"/>
              <a:gd name="connsiteY10" fmla="*/ 5036636 h 5564310"/>
              <a:gd name="connsiteX11" fmla="*/ 44969 w 4798940"/>
              <a:gd name="connsiteY11" fmla="*/ 3806892 h 5564310"/>
              <a:gd name="connsiteX12" fmla="*/ 239748 w 4798940"/>
              <a:gd name="connsiteY12" fmla="*/ 535208 h 5564310"/>
              <a:gd name="connsiteX13" fmla="*/ 1614724 w 4798940"/>
              <a:gd name="connsiteY13" fmla="*/ 27023 h 5564310"/>
              <a:gd name="connsiteX0" fmla="*/ 1626312 w 4810528"/>
              <a:gd name="connsiteY0" fmla="*/ 49000 h 5586287"/>
              <a:gd name="connsiteX1" fmla="*/ 3258474 w 4810528"/>
              <a:gd name="connsiteY1" fmla="*/ 170432 h 5586287"/>
              <a:gd name="connsiteX2" fmla="*/ 4476162 w 4810528"/>
              <a:gd name="connsiteY2" fmla="*/ 834745 h 5586287"/>
              <a:gd name="connsiteX3" fmla="*/ 4747935 w 4810528"/>
              <a:gd name="connsiteY3" fmla="*/ 1710153 h 5586287"/>
              <a:gd name="connsiteX4" fmla="*/ 4638403 w 4810528"/>
              <a:gd name="connsiteY4" fmla="*/ 3861264 h 5586287"/>
              <a:gd name="connsiteX5" fmla="*/ 4125360 w 4810528"/>
              <a:gd name="connsiteY5" fmla="*/ 4949652 h 5586287"/>
              <a:gd name="connsiteX6" fmla="*/ 3878531 w 4810528"/>
              <a:gd name="connsiteY6" fmla="*/ 5191693 h 5586287"/>
              <a:gd name="connsiteX7" fmla="*/ 4191656 w 4810528"/>
              <a:gd name="connsiteY7" fmla="*/ 5572225 h 5586287"/>
              <a:gd name="connsiteX8" fmla="*/ 3057394 w 4810528"/>
              <a:gd name="connsiteY8" fmla="*/ 5400430 h 5586287"/>
              <a:gd name="connsiteX9" fmla="*/ 2409995 w 4810528"/>
              <a:gd name="connsiteY9" fmla="*/ 5368820 h 5586287"/>
              <a:gd name="connsiteX10" fmla="*/ 755230 w 4810528"/>
              <a:gd name="connsiteY10" fmla="*/ 5058613 h 5586287"/>
              <a:gd name="connsiteX11" fmla="*/ 56557 w 4810528"/>
              <a:gd name="connsiteY11" fmla="*/ 3828869 h 5586287"/>
              <a:gd name="connsiteX12" fmla="*/ 213038 w 4810528"/>
              <a:gd name="connsiteY12" fmla="*/ 857223 h 5586287"/>
              <a:gd name="connsiteX13" fmla="*/ 1626312 w 4810528"/>
              <a:gd name="connsiteY13" fmla="*/ 49000 h 5586287"/>
              <a:gd name="connsiteX0" fmla="*/ 1622094 w 4806310"/>
              <a:gd name="connsiteY0" fmla="*/ 59516 h 5596803"/>
              <a:gd name="connsiteX1" fmla="*/ 3254256 w 4806310"/>
              <a:gd name="connsiteY1" fmla="*/ 180948 h 5596803"/>
              <a:gd name="connsiteX2" fmla="*/ 4471944 w 4806310"/>
              <a:gd name="connsiteY2" fmla="*/ 845261 h 5596803"/>
              <a:gd name="connsiteX3" fmla="*/ 4743717 w 4806310"/>
              <a:gd name="connsiteY3" fmla="*/ 1720669 h 5596803"/>
              <a:gd name="connsiteX4" fmla="*/ 4634185 w 4806310"/>
              <a:gd name="connsiteY4" fmla="*/ 3871780 h 5596803"/>
              <a:gd name="connsiteX5" fmla="*/ 4121142 w 4806310"/>
              <a:gd name="connsiteY5" fmla="*/ 4960168 h 5596803"/>
              <a:gd name="connsiteX6" fmla="*/ 3874313 w 4806310"/>
              <a:gd name="connsiteY6" fmla="*/ 5202209 h 5596803"/>
              <a:gd name="connsiteX7" fmla="*/ 4187438 w 4806310"/>
              <a:gd name="connsiteY7" fmla="*/ 5582741 h 5596803"/>
              <a:gd name="connsiteX8" fmla="*/ 3053176 w 4806310"/>
              <a:gd name="connsiteY8" fmla="*/ 5410946 h 5596803"/>
              <a:gd name="connsiteX9" fmla="*/ 2405777 w 4806310"/>
              <a:gd name="connsiteY9" fmla="*/ 5379336 h 5596803"/>
              <a:gd name="connsiteX10" fmla="*/ 751012 w 4806310"/>
              <a:gd name="connsiteY10" fmla="*/ 5069129 h 5596803"/>
              <a:gd name="connsiteX11" fmla="*/ 52339 w 4806310"/>
              <a:gd name="connsiteY11" fmla="*/ 3839385 h 5596803"/>
              <a:gd name="connsiteX12" fmla="*/ 221586 w 4806310"/>
              <a:gd name="connsiteY12" fmla="*/ 1010614 h 5596803"/>
              <a:gd name="connsiteX13" fmla="*/ 1622094 w 4806310"/>
              <a:gd name="connsiteY13" fmla="*/ 59516 h 5596803"/>
              <a:gd name="connsiteX0" fmla="*/ 1658258 w 4842474"/>
              <a:gd name="connsiteY0" fmla="*/ 59516 h 5596803"/>
              <a:gd name="connsiteX1" fmla="*/ 3290420 w 4842474"/>
              <a:gd name="connsiteY1" fmla="*/ 180948 h 5596803"/>
              <a:gd name="connsiteX2" fmla="*/ 4508108 w 4842474"/>
              <a:gd name="connsiteY2" fmla="*/ 845261 h 5596803"/>
              <a:gd name="connsiteX3" fmla="*/ 4779881 w 4842474"/>
              <a:gd name="connsiteY3" fmla="*/ 1720669 h 5596803"/>
              <a:gd name="connsiteX4" fmla="*/ 4670349 w 4842474"/>
              <a:gd name="connsiteY4" fmla="*/ 3871780 h 5596803"/>
              <a:gd name="connsiteX5" fmla="*/ 4157306 w 4842474"/>
              <a:gd name="connsiteY5" fmla="*/ 4960168 h 5596803"/>
              <a:gd name="connsiteX6" fmla="*/ 3910477 w 4842474"/>
              <a:gd name="connsiteY6" fmla="*/ 5202209 h 5596803"/>
              <a:gd name="connsiteX7" fmla="*/ 4223602 w 4842474"/>
              <a:gd name="connsiteY7" fmla="*/ 5582741 h 5596803"/>
              <a:gd name="connsiteX8" fmla="*/ 3089340 w 4842474"/>
              <a:gd name="connsiteY8" fmla="*/ 5410946 h 5596803"/>
              <a:gd name="connsiteX9" fmla="*/ 2441941 w 4842474"/>
              <a:gd name="connsiteY9" fmla="*/ 5379336 h 5596803"/>
              <a:gd name="connsiteX10" fmla="*/ 787176 w 4842474"/>
              <a:gd name="connsiteY10" fmla="*/ 5069129 h 5596803"/>
              <a:gd name="connsiteX11" fmla="*/ 88503 w 4842474"/>
              <a:gd name="connsiteY11" fmla="*/ 3839385 h 5596803"/>
              <a:gd name="connsiteX12" fmla="*/ 257750 w 4842474"/>
              <a:gd name="connsiteY12" fmla="*/ 1010614 h 5596803"/>
              <a:gd name="connsiteX13" fmla="*/ 1658258 w 4842474"/>
              <a:gd name="connsiteY13" fmla="*/ 59516 h 5596803"/>
              <a:gd name="connsiteX0" fmla="*/ 1658258 w 4842474"/>
              <a:gd name="connsiteY0" fmla="*/ 59516 h 5596803"/>
              <a:gd name="connsiteX1" fmla="*/ 3290420 w 4842474"/>
              <a:gd name="connsiteY1" fmla="*/ 180948 h 5596803"/>
              <a:gd name="connsiteX2" fmla="*/ 4508108 w 4842474"/>
              <a:gd name="connsiteY2" fmla="*/ 845261 h 5596803"/>
              <a:gd name="connsiteX3" fmla="*/ 4779881 w 4842474"/>
              <a:gd name="connsiteY3" fmla="*/ 1720669 h 5596803"/>
              <a:gd name="connsiteX4" fmla="*/ 4670349 w 4842474"/>
              <a:gd name="connsiteY4" fmla="*/ 3871780 h 5596803"/>
              <a:gd name="connsiteX5" fmla="*/ 4157306 w 4842474"/>
              <a:gd name="connsiteY5" fmla="*/ 4960168 h 5596803"/>
              <a:gd name="connsiteX6" fmla="*/ 3910477 w 4842474"/>
              <a:gd name="connsiteY6" fmla="*/ 5202209 h 5596803"/>
              <a:gd name="connsiteX7" fmla="*/ 4223602 w 4842474"/>
              <a:gd name="connsiteY7" fmla="*/ 5582741 h 5596803"/>
              <a:gd name="connsiteX8" fmla="*/ 3089340 w 4842474"/>
              <a:gd name="connsiteY8" fmla="*/ 5410946 h 5596803"/>
              <a:gd name="connsiteX9" fmla="*/ 2441941 w 4842474"/>
              <a:gd name="connsiteY9" fmla="*/ 5379336 h 5596803"/>
              <a:gd name="connsiteX10" fmla="*/ 787176 w 4842474"/>
              <a:gd name="connsiteY10" fmla="*/ 5069129 h 5596803"/>
              <a:gd name="connsiteX11" fmla="*/ 88503 w 4842474"/>
              <a:gd name="connsiteY11" fmla="*/ 3839385 h 5596803"/>
              <a:gd name="connsiteX12" fmla="*/ 257750 w 4842474"/>
              <a:gd name="connsiteY12" fmla="*/ 1010614 h 5596803"/>
              <a:gd name="connsiteX13" fmla="*/ 1658258 w 4842474"/>
              <a:gd name="connsiteY13" fmla="*/ 59516 h 5596803"/>
              <a:gd name="connsiteX0" fmla="*/ 1658258 w 4842474"/>
              <a:gd name="connsiteY0" fmla="*/ 53205 h 5590492"/>
              <a:gd name="connsiteX1" fmla="*/ 3290420 w 4842474"/>
              <a:gd name="connsiteY1" fmla="*/ 174637 h 5590492"/>
              <a:gd name="connsiteX2" fmla="*/ 4508108 w 4842474"/>
              <a:gd name="connsiteY2" fmla="*/ 838950 h 5590492"/>
              <a:gd name="connsiteX3" fmla="*/ 4779881 w 4842474"/>
              <a:gd name="connsiteY3" fmla="*/ 1714358 h 5590492"/>
              <a:gd name="connsiteX4" fmla="*/ 4670349 w 4842474"/>
              <a:gd name="connsiteY4" fmla="*/ 3865469 h 5590492"/>
              <a:gd name="connsiteX5" fmla="*/ 4157306 w 4842474"/>
              <a:gd name="connsiteY5" fmla="*/ 4953857 h 5590492"/>
              <a:gd name="connsiteX6" fmla="*/ 3910477 w 4842474"/>
              <a:gd name="connsiteY6" fmla="*/ 5195898 h 5590492"/>
              <a:gd name="connsiteX7" fmla="*/ 4223602 w 4842474"/>
              <a:gd name="connsiteY7" fmla="*/ 5576430 h 5590492"/>
              <a:gd name="connsiteX8" fmla="*/ 3089340 w 4842474"/>
              <a:gd name="connsiteY8" fmla="*/ 5404635 h 5590492"/>
              <a:gd name="connsiteX9" fmla="*/ 2441941 w 4842474"/>
              <a:gd name="connsiteY9" fmla="*/ 5373025 h 5590492"/>
              <a:gd name="connsiteX10" fmla="*/ 787176 w 4842474"/>
              <a:gd name="connsiteY10" fmla="*/ 5062818 h 5590492"/>
              <a:gd name="connsiteX11" fmla="*/ 88503 w 4842474"/>
              <a:gd name="connsiteY11" fmla="*/ 3833074 h 5590492"/>
              <a:gd name="connsiteX12" fmla="*/ 257750 w 4842474"/>
              <a:gd name="connsiteY12" fmla="*/ 918578 h 5590492"/>
              <a:gd name="connsiteX13" fmla="*/ 1658258 w 4842474"/>
              <a:gd name="connsiteY13" fmla="*/ 53205 h 5590492"/>
              <a:gd name="connsiteX0" fmla="*/ 1658258 w 4842474"/>
              <a:gd name="connsiteY0" fmla="*/ 53205 h 5590492"/>
              <a:gd name="connsiteX1" fmla="*/ 3290420 w 4842474"/>
              <a:gd name="connsiteY1" fmla="*/ 174637 h 5590492"/>
              <a:gd name="connsiteX2" fmla="*/ 4508108 w 4842474"/>
              <a:gd name="connsiteY2" fmla="*/ 838950 h 5590492"/>
              <a:gd name="connsiteX3" fmla="*/ 4779881 w 4842474"/>
              <a:gd name="connsiteY3" fmla="*/ 1714358 h 5590492"/>
              <a:gd name="connsiteX4" fmla="*/ 4670349 w 4842474"/>
              <a:gd name="connsiteY4" fmla="*/ 3865469 h 5590492"/>
              <a:gd name="connsiteX5" fmla="*/ 4157306 w 4842474"/>
              <a:gd name="connsiteY5" fmla="*/ 4953857 h 5590492"/>
              <a:gd name="connsiteX6" fmla="*/ 3910477 w 4842474"/>
              <a:gd name="connsiteY6" fmla="*/ 5195898 h 5590492"/>
              <a:gd name="connsiteX7" fmla="*/ 4223602 w 4842474"/>
              <a:gd name="connsiteY7" fmla="*/ 5576430 h 5590492"/>
              <a:gd name="connsiteX8" fmla="*/ 3089340 w 4842474"/>
              <a:gd name="connsiteY8" fmla="*/ 5404635 h 5590492"/>
              <a:gd name="connsiteX9" fmla="*/ 2441941 w 4842474"/>
              <a:gd name="connsiteY9" fmla="*/ 5373025 h 5590492"/>
              <a:gd name="connsiteX10" fmla="*/ 787176 w 4842474"/>
              <a:gd name="connsiteY10" fmla="*/ 5062818 h 5590492"/>
              <a:gd name="connsiteX11" fmla="*/ 88503 w 4842474"/>
              <a:gd name="connsiteY11" fmla="*/ 3804499 h 5590492"/>
              <a:gd name="connsiteX12" fmla="*/ 257750 w 4842474"/>
              <a:gd name="connsiteY12" fmla="*/ 918578 h 5590492"/>
              <a:gd name="connsiteX13" fmla="*/ 1658258 w 4842474"/>
              <a:gd name="connsiteY13" fmla="*/ 53205 h 5590492"/>
              <a:gd name="connsiteX0" fmla="*/ 1658258 w 4842474"/>
              <a:gd name="connsiteY0" fmla="*/ 53205 h 5590492"/>
              <a:gd name="connsiteX1" fmla="*/ 3290420 w 4842474"/>
              <a:gd name="connsiteY1" fmla="*/ 174637 h 5590492"/>
              <a:gd name="connsiteX2" fmla="*/ 4508108 w 4842474"/>
              <a:gd name="connsiteY2" fmla="*/ 838950 h 5590492"/>
              <a:gd name="connsiteX3" fmla="*/ 4779881 w 4842474"/>
              <a:gd name="connsiteY3" fmla="*/ 1714358 h 5590492"/>
              <a:gd name="connsiteX4" fmla="*/ 4670349 w 4842474"/>
              <a:gd name="connsiteY4" fmla="*/ 3865469 h 5590492"/>
              <a:gd name="connsiteX5" fmla="*/ 4157306 w 4842474"/>
              <a:gd name="connsiteY5" fmla="*/ 4953857 h 5590492"/>
              <a:gd name="connsiteX6" fmla="*/ 3910477 w 4842474"/>
              <a:gd name="connsiteY6" fmla="*/ 5195898 h 5590492"/>
              <a:gd name="connsiteX7" fmla="*/ 4223602 w 4842474"/>
              <a:gd name="connsiteY7" fmla="*/ 5576430 h 5590492"/>
              <a:gd name="connsiteX8" fmla="*/ 3089340 w 4842474"/>
              <a:gd name="connsiteY8" fmla="*/ 5404635 h 5590492"/>
              <a:gd name="connsiteX9" fmla="*/ 2441941 w 4842474"/>
              <a:gd name="connsiteY9" fmla="*/ 5373025 h 5590492"/>
              <a:gd name="connsiteX10" fmla="*/ 978667 w 4842474"/>
              <a:gd name="connsiteY10" fmla="*/ 5105681 h 5590492"/>
              <a:gd name="connsiteX11" fmla="*/ 88503 w 4842474"/>
              <a:gd name="connsiteY11" fmla="*/ 3804499 h 5590492"/>
              <a:gd name="connsiteX12" fmla="*/ 257750 w 4842474"/>
              <a:gd name="connsiteY12" fmla="*/ 918578 h 5590492"/>
              <a:gd name="connsiteX13" fmla="*/ 1658258 w 4842474"/>
              <a:gd name="connsiteY13" fmla="*/ 53205 h 5590492"/>
              <a:gd name="connsiteX0" fmla="*/ 1658258 w 4838480"/>
              <a:gd name="connsiteY0" fmla="*/ 53205 h 5590492"/>
              <a:gd name="connsiteX1" fmla="*/ 3290420 w 4838480"/>
              <a:gd name="connsiteY1" fmla="*/ 174637 h 5590492"/>
              <a:gd name="connsiteX2" fmla="*/ 4508108 w 4838480"/>
              <a:gd name="connsiteY2" fmla="*/ 838950 h 5590492"/>
              <a:gd name="connsiteX3" fmla="*/ 4779881 w 4838480"/>
              <a:gd name="connsiteY3" fmla="*/ 1714358 h 5590492"/>
              <a:gd name="connsiteX4" fmla="*/ 4670349 w 4838480"/>
              <a:gd name="connsiteY4" fmla="*/ 3865469 h 5590492"/>
              <a:gd name="connsiteX5" fmla="*/ 4131774 w 4838480"/>
              <a:gd name="connsiteY5" fmla="*/ 4896707 h 5590492"/>
              <a:gd name="connsiteX6" fmla="*/ 3910477 w 4838480"/>
              <a:gd name="connsiteY6" fmla="*/ 5195898 h 5590492"/>
              <a:gd name="connsiteX7" fmla="*/ 4223602 w 4838480"/>
              <a:gd name="connsiteY7" fmla="*/ 5576430 h 5590492"/>
              <a:gd name="connsiteX8" fmla="*/ 3089340 w 4838480"/>
              <a:gd name="connsiteY8" fmla="*/ 5404635 h 5590492"/>
              <a:gd name="connsiteX9" fmla="*/ 2441941 w 4838480"/>
              <a:gd name="connsiteY9" fmla="*/ 5373025 h 5590492"/>
              <a:gd name="connsiteX10" fmla="*/ 978667 w 4838480"/>
              <a:gd name="connsiteY10" fmla="*/ 5105681 h 5590492"/>
              <a:gd name="connsiteX11" fmla="*/ 88503 w 4838480"/>
              <a:gd name="connsiteY11" fmla="*/ 3804499 h 5590492"/>
              <a:gd name="connsiteX12" fmla="*/ 257750 w 4838480"/>
              <a:gd name="connsiteY12" fmla="*/ 918578 h 5590492"/>
              <a:gd name="connsiteX13" fmla="*/ 1658258 w 4838480"/>
              <a:gd name="connsiteY13" fmla="*/ 53205 h 5590492"/>
              <a:gd name="connsiteX0" fmla="*/ 1658258 w 4835856"/>
              <a:gd name="connsiteY0" fmla="*/ 53205 h 5590492"/>
              <a:gd name="connsiteX1" fmla="*/ 3290420 w 4835856"/>
              <a:gd name="connsiteY1" fmla="*/ 174637 h 5590492"/>
              <a:gd name="connsiteX2" fmla="*/ 4508108 w 4835856"/>
              <a:gd name="connsiteY2" fmla="*/ 838950 h 5590492"/>
              <a:gd name="connsiteX3" fmla="*/ 4779881 w 4835856"/>
              <a:gd name="connsiteY3" fmla="*/ 1714358 h 5590492"/>
              <a:gd name="connsiteX4" fmla="*/ 4657583 w 4835856"/>
              <a:gd name="connsiteY4" fmla="*/ 3794031 h 5590492"/>
              <a:gd name="connsiteX5" fmla="*/ 4131774 w 4835856"/>
              <a:gd name="connsiteY5" fmla="*/ 4896707 h 5590492"/>
              <a:gd name="connsiteX6" fmla="*/ 3910477 w 4835856"/>
              <a:gd name="connsiteY6" fmla="*/ 5195898 h 5590492"/>
              <a:gd name="connsiteX7" fmla="*/ 4223602 w 4835856"/>
              <a:gd name="connsiteY7" fmla="*/ 5576430 h 5590492"/>
              <a:gd name="connsiteX8" fmla="*/ 3089340 w 4835856"/>
              <a:gd name="connsiteY8" fmla="*/ 5404635 h 5590492"/>
              <a:gd name="connsiteX9" fmla="*/ 2441941 w 4835856"/>
              <a:gd name="connsiteY9" fmla="*/ 5373025 h 5590492"/>
              <a:gd name="connsiteX10" fmla="*/ 978667 w 4835856"/>
              <a:gd name="connsiteY10" fmla="*/ 5105681 h 5590492"/>
              <a:gd name="connsiteX11" fmla="*/ 88503 w 4835856"/>
              <a:gd name="connsiteY11" fmla="*/ 3804499 h 5590492"/>
              <a:gd name="connsiteX12" fmla="*/ 257750 w 4835856"/>
              <a:gd name="connsiteY12" fmla="*/ 918578 h 5590492"/>
              <a:gd name="connsiteX13" fmla="*/ 1658258 w 4835856"/>
              <a:gd name="connsiteY13" fmla="*/ 53205 h 5590492"/>
              <a:gd name="connsiteX0" fmla="*/ 1658258 w 4874366"/>
              <a:gd name="connsiteY0" fmla="*/ 91536 h 5628823"/>
              <a:gd name="connsiteX1" fmla="*/ 3290420 w 4874366"/>
              <a:gd name="connsiteY1" fmla="*/ 212968 h 5628823"/>
              <a:gd name="connsiteX2" fmla="*/ 4779881 w 4874366"/>
              <a:gd name="connsiteY2" fmla="*/ 1752689 h 5628823"/>
              <a:gd name="connsiteX3" fmla="*/ 4657583 w 4874366"/>
              <a:gd name="connsiteY3" fmla="*/ 3832362 h 5628823"/>
              <a:gd name="connsiteX4" fmla="*/ 4131774 w 4874366"/>
              <a:gd name="connsiteY4" fmla="*/ 4935038 h 5628823"/>
              <a:gd name="connsiteX5" fmla="*/ 3910477 w 4874366"/>
              <a:gd name="connsiteY5" fmla="*/ 5234229 h 5628823"/>
              <a:gd name="connsiteX6" fmla="*/ 4223602 w 4874366"/>
              <a:gd name="connsiteY6" fmla="*/ 5614761 h 5628823"/>
              <a:gd name="connsiteX7" fmla="*/ 3089340 w 4874366"/>
              <a:gd name="connsiteY7" fmla="*/ 5442966 h 5628823"/>
              <a:gd name="connsiteX8" fmla="*/ 2441941 w 4874366"/>
              <a:gd name="connsiteY8" fmla="*/ 5411356 h 5628823"/>
              <a:gd name="connsiteX9" fmla="*/ 978667 w 4874366"/>
              <a:gd name="connsiteY9" fmla="*/ 5144012 h 5628823"/>
              <a:gd name="connsiteX10" fmla="*/ 88503 w 4874366"/>
              <a:gd name="connsiteY10" fmla="*/ 3842830 h 5628823"/>
              <a:gd name="connsiteX11" fmla="*/ 257750 w 4874366"/>
              <a:gd name="connsiteY11" fmla="*/ 956909 h 5628823"/>
              <a:gd name="connsiteX12" fmla="*/ 1658258 w 4874366"/>
              <a:gd name="connsiteY12" fmla="*/ 91536 h 5628823"/>
              <a:gd name="connsiteX0" fmla="*/ 1658258 w 4874366"/>
              <a:gd name="connsiteY0" fmla="*/ 91536 h 5628823"/>
              <a:gd name="connsiteX1" fmla="*/ 3290420 w 4874366"/>
              <a:gd name="connsiteY1" fmla="*/ 212968 h 5628823"/>
              <a:gd name="connsiteX2" fmla="*/ 4779881 w 4874366"/>
              <a:gd name="connsiteY2" fmla="*/ 1752689 h 5628823"/>
              <a:gd name="connsiteX3" fmla="*/ 4657583 w 4874366"/>
              <a:gd name="connsiteY3" fmla="*/ 3832362 h 5628823"/>
              <a:gd name="connsiteX4" fmla="*/ 4131774 w 4874366"/>
              <a:gd name="connsiteY4" fmla="*/ 4935038 h 5628823"/>
              <a:gd name="connsiteX5" fmla="*/ 3910477 w 4874366"/>
              <a:gd name="connsiteY5" fmla="*/ 5234229 h 5628823"/>
              <a:gd name="connsiteX6" fmla="*/ 4223602 w 4874366"/>
              <a:gd name="connsiteY6" fmla="*/ 5614761 h 5628823"/>
              <a:gd name="connsiteX7" fmla="*/ 3089340 w 4874366"/>
              <a:gd name="connsiteY7" fmla="*/ 5442966 h 5628823"/>
              <a:gd name="connsiteX8" fmla="*/ 2441941 w 4874366"/>
              <a:gd name="connsiteY8" fmla="*/ 5411356 h 5628823"/>
              <a:gd name="connsiteX9" fmla="*/ 978667 w 4874366"/>
              <a:gd name="connsiteY9" fmla="*/ 5144012 h 5628823"/>
              <a:gd name="connsiteX10" fmla="*/ 88503 w 4874366"/>
              <a:gd name="connsiteY10" fmla="*/ 3842830 h 5628823"/>
              <a:gd name="connsiteX11" fmla="*/ 257750 w 4874366"/>
              <a:gd name="connsiteY11" fmla="*/ 956909 h 5628823"/>
              <a:gd name="connsiteX12" fmla="*/ 1658258 w 4874366"/>
              <a:gd name="connsiteY12" fmla="*/ 91536 h 5628823"/>
              <a:gd name="connsiteX0" fmla="*/ 1658258 w 4886717"/>
              <a:gd name="connsiteY0" fmla="*/ 81096 h 5618383"/>
              <a:gd name="connsiteX1" fmla="*/ 3290420 w 4886717"/>
              <a:gd name="connsiteY1" fmla="*/ 202528 h 5618383"/>
              <a:gd name="connsiteX2" fmla="*/ 4794941 w 4886717"/>
              <a:gd name="connsiteY2" fmla="*/ 1543088 h 5618383"/>
              <a:gd name="connsiteX3" fmla="*/ 4657583 w 4886717"/>
              <a:gd name="connsiteY3" fmla="*/ 3821922 h 5618383"/>
              <a:gd name="connsiteX4" fmla="*/ 4131774 w 4886717"/>
              <a:gd name="connsiteY4" fmla="*/ 4924598 h 5618383"/>
              <a:gd name="connsiteX5" fmla="*/ 3910477 w 4886717"/>
              <a:gd name="connsiteY5" fmla="*/ 5223789 h 5618383"/>
              <a:gd name="connsiteX6" fmla="*/ 4223602 w 4886717"/>
              <a:gd name="connsiteY6" fmla="*/ 5604321 h 5618383"/>
              <a:gd name="connsiteX7" fmla="*/ 3089340 w 4886717"/>
              <a:gd name="connsiteY7" fmla="*/ 5432526 h 5618383"/>
              <a:gd name="connsiteX8" fmla="*/ 2441941 w 4886717"/>
              <a:gd name="connsiteY8" fmla="*/ 5400916 h 5618383"/>
              <a:gd name="connsiteX9" fmla="*/ 978667 w 4886717"/>
              <a:gd name="connsiteY9" fmla="*/ 5133572 h 5618383"/>
              <a:gd name="connsiteX10" fmla="*/ 88503 w 4886717"/>
              <a:gd name="connsiteY10" fmla="*/ 3832390 h 5618383"/>
              <a:gd name="connsiteX11" fmla="*/ 257750 w 4886717"/>
              <a:gd name="connsiteY11" fmla="*/ 946469 h 5618383"/>
              <a:gd name="connsiteX12" fmla="*/ 1658258 w 4886717"/>
              <a:gd name="connsiteY12" fmla="*/ 81096 h 5618383"/>
              <a:gd name="connsiteX0" fmla="*/ 1658258 w 4886717"/>
              <a:gd name="connsiteY0" fmla="*/ 60710 h 5597997"/>
              <a:gd name="connsiteX1" fmla="*/ 3290420 w 4886717"/>
              <a:gd name="connsiteY1" fmla="*/ 182142 h 5597997"/>
              <a:gd name="connsiteX2" fmla="*/ 4794941 w 4886717"/>
              <a:gd name="connsiteY2" fmla="*/ 1522702 h 5597997"/>
              <a:gd name="connsiteX3" fmla="*/ 4657583 w 4886717"/>
              <a:gd name="connsiteY3" fmla="*/ 3801536 h 5597997"/>
              <a:gd name="connsiteX4" fmla="*/ 4131774 w 4886717"/>
              <a:gd name="connsiteY4" fmla="*/ 4904212 h 5597997"/>
              <a:gd name="connsiteX5" fmla="*/ 3910477 w 4886717"/>
              <a:gd name="connsiteY5" fmla="*/ 5203403 h 5597997"/>
              <a:gd name="connsiteX6" fmla="*/ 4223602 w 4886717"/>
              <a:gd name="connsiteY6" fmla="*/ 5583935 h 5597997"/>
              <a:gd name="connsiteX7" fmla="*/ 3089340 w 4886717"/>
              <a:gd name="connsiteY7" fmla="*/ 5412140 h 5597997"/>
              <a:gd name="connsiteX8" fmla="*/ 2441941 w 4886717"/>
              <a:gd name="connsiteY8" fmla="*/ 5380530 h 5597997"/>
              <a:gd name="connsiteX9" fmla="*/ 978667 w 4886717"/>
              <a:gd name="connsiteY9" fmla="*/ 5113186 h 5597997"/>
              <a:gd name="connsiteX10" fmla="*/ 88503 w 4886717"/>
              <a:gd name="connsiteY10" fmla="*/ 3812004 h 5597997"/>
              <a:gd name="connsiteX11" fmla="*/ 257750 w 4886717"/>
              <a:gd name="connsiteY11" fmla="*/ 926083 h 5597997"/>
              <a:gd name="connsiteX12" fmla="*/ 1658258 w 4886717"/>
              <a:gd name="connsiteY12" fmla="*/ 60710 h 5597997"/>
              <a:gd name="connsiteX0" fmla="*/ 1658258 w 4886717"/>
              <a:gd name="connsiteY0" fmla="*/ 75845 h 5613132"/>
              <a:gd name="connsiteX1" fmla="*/ 3316714 w 4886717"/>
              <a:gd name="connsiteY1" fmla="*/ 157254 h 5613132"/>
              <a:gd name="connsiteX2" fmla="*/ 4794941 w 4886717"/>
              <a:gd name="connsiteY2" fmla="*/ 1537837 h 5613132"/>
              <a:gd name="connsiteX3" fmla="*/ 4657583 w 4886717"/>
              <a:gd name="connsiteY3" fmla="*/ 3816671 h 5613132"/>
              <a:gd name="connsiteX4" fmla="*/ 4131774 w 4886717"/>
              <a:gd name="connsiteY4" fmla="*/ 4919347 h 5613132"/>
              <a:gd name="connsiteX5" fmla="*/ 3910477 w 4886717"/>
              <a:gd name="connsiteY5" fmla="*/ 5218538 h 5613132"/>
              <a:gd name="connsiteX6" fmla="*/ 4223602 w 4886717"/>
              <a:gd name="connsiteY6" fmla="*/ 5599070 h 5613132"/>
              <a:gd name="connsiteX7" fmla="*/ 3089340 w 4886717"/>
              <a:gd name="connsiteY7" fmla="*/ 5427275 h 5613132"/>
              <a:gd name="connsiteX8" fmla="*/ 2441941 w 4886717"/>
              <a:gd name="connsiteY8" fmla="*/ 5395665 h 5613132"/>
              <a:gd name="connsiteX9" fmla="*/ 978667 w 4886717"/>
              <a:gd name="connsiteY9" fmla="*/ 5128321 h 5613132"/>
              <a:gd name="connsiteX10" fmla="*/ 88503 w 4886717"/>
              <a:gd name="connsiteY10" fmla="*/ 3827139 h 5613132"/>
              <a:gd name="connsiteX11" fmla="*/ 257750 w 4886717"/>
              <a:gd name="connsiteY11" fmla="*/ 941218 h 5613132"/>
              <a:gd name="connsiteX12" fmla="*/ 1658258 w 4886717"/>
              <a:gd name="connsiteY12" fmla="*/ 75845 h 5613132"/>
              <a:gd name="connsiteX0" fmla="*/ 1877005 w 5105464"/>
              <a:gd name="connsiteY0" fmla="*/ 69611 h 5606898"/>
              <a:gd name="connsiteX1" fmla="*/ 3535461 w 5105464"/>
              <a:gd name="connsiteY1" fmla="*/ 151020 h 5606898"/>
              <a:gd name="connsiteX2" fmla="*/ 5013688 w 5105464"/>
              <a:gd name="connsiteY2" fmla="*/ 1531603 h 5606898"/>
              <a:gd name="connsiteX3" fmla="*/ 4876330 w 5105464"/>
              <a:gd name="connsiteY3" fmla="*/ 3810437 h 5606898"/>
              <a:gd name="connsiteX4" fmla="*/ 4350521 w 5105464"/>
              <a:gd name="connsiteY4" fmla="*/ 4913113 h 5606898"/>
              <a:gd name="connsiteX5" fmla="*/ 4129224 w 5105464"/>
              <a:gd name="connsiteY5" fmla="*/ 5212304 h 5606898"/>
              <a:gd name="connsiteX6" fmla="*/ 4442349 w 5105464"/>
              <a:gd name="connsiteY6" fmla="*/ 5592836 h 5606898"/>
              <a:gd name="connsiteX7" fmla="*/ 3308087 w 5105464"/>
              <a:gd name="connsiteY7" fmla="*/ 5421041 h 5606898"/>
              <a:gd name="connsiteX8" fmla="*/ 2660688 w 5105464"/>
              <a:gd name="connsiteY8" fmla="*/ 5389431 h 5606898"/>
              <a:gd name="connsiteX9" fmla="*/ 1197414 w 5105464"/>
              <a:gd name="connsiteY9" fmla="*/ 5122087 h 5606898"/>
              <a:gd name="connsiteX10" fmla="*/ 307250 w 5105464"/>
              <a:gd name="connsiteY10" fmla="*/ 3820905 h 5606898"/>
              <a:gd name="connsiteX11" fmla="*/ 147724 w 5105464"/>
              <a:gd name="connsiteY11" fmla="*/ 848509 h 5606898"/>
              <a:gd name="connsiteX12" fmla="*/ 1877005 w 5105464"/>
              <a:gd name="connsiteY12" fmla="*/ 69611 h 5606898"/>
              <a:gd name="connsiteX0" fmla="*/ 2074349 w 5302808"/>
              <a:gd name="connsiteY0" fmla="*/ 69611 h 5606898"/>
              <a:gd name="connsiteX1" fmla="*/ 3732805 w 5302808"/>
              <a:gd name="connsiteY1" fmla="*/ 151020 h 5606898"/>
              <a:gd name="connsiteX2" fmla="*/ 5211032 w 5302808"/>
              <a:gd name="connsiteY2" fmla="*/ 1531603 h 5606898"/>
              <a:gd name="connsiteX3" fmla="*/ 5073674 w 5302808"/>
              <a:gd name="connsiteY3" fmla="*/ 3810437 h 5606898"/>
              <a:gd name="connsiteX4" fmla="*/ 4547865 w 5302808"/>
              <a:gd name="connsiteY4" fmla="*/ 4913113 h 5606898"/>
              <a:gd name="connsiteX5" fmla="*/ 4326568 w 5302808"/>
              <a:gd name="connsiteY5" fmla="*/ 5212304 h 5606898"/>
              <a:gd name="connsiteX6" fmla="*/ 4639693 w 5302808"/>
              <a:gd name="connsiteY6" fmla="*/ 5592836 h 5606898"/>
              <a:gd name="connsiteX7" fmla="*/ 3505431 w 5302808"/>
              <a:gd name="connsiteY7" fmla="*/ 5421041 h 5606898"/>
              <a:gd name="connsiteX8" fmla="*/ 2858032 w 5302808"/>
              <a:gd name="connsiteY8" fmla="*/ 5389431 h 5606898"/>
              <a:gd name="connsiteX9" fmla="*/ 1394758 w 5302808"/>
              <a:gd name="connsiteY9" fmla="*/ 5122087 h 5606898"/>
              <a:gd name="connsiteX10" fmla="*/ 42995 w 5302808"/>
              <a:gd name="connsiteY10" fmla="*/ 3925936 h 5606898"/>
              <a:gd name="connsiteX11" fmla="*/ 345068 w 5302808"/>
              <a:gd name="connsiteY11" fmla="*/ 848509 h 5606898"/>
              <a:gd name="connsiteX12" fmla="*/ 2074349 w 5302808"/>
              <a:gd name="connsiteY12" fmla="*/ 69611 h 5606898"/>
              <a:gd name="connsiteX0" fmla="*/ 2074349 w 5358516"/>
              <a:gd name="connsiteY0" fmla="*/ 69611 h 5606898"/>
              <a:gd name="connsiteX1" fmla="*/ 3732805 w 5358516"/>
              <a:gd name="connsiteY1" fmla="*/ 151020 h 5606898"/>
              <a:gd name="connsiteX2" fmla="*/ 5211032 w 5358516"/>
              <a:gd name="connsiteY2" fmla="*/ 1531603 h 5606898"/>
              <a:gd name="connsiteX3" fmla="*/ 5251485 w 5358516"/>
              <a:gd name="connsiteY3" fmla="*/ 3806563 h 5606898"/>
              <a:gd name="connsiteX4" fmla="*/ 4547865 w 5358516"/>
              <a:gd name="connsiteY4" fmla="*/ 4913113 h 5606898"/>
              <a:gd name="connsiteX5" fmla="*/ 4326568 w 5358516"/>
              <a:gd name="connsiteY5" fmla="*/ 5212304 h 5606898"/>
              <a:gd name="connsiteX6" fmla="*/ 4639693 w 5358516"/>
              <a:gd name="connsiteY6" fmla="*/ 5592836 h 5606898"/>
              <a:gd name="connsiteX7" fmla="*/ 3505431 w 5358516"/>
              <a:gd name="connsiteY7" fmla="*/ 5421041 h 5606898"/>
              <a:gd name="connsiteX8" fmla="*/ 2858032 w 5358516"/>
              <a:gd name="connsiteY8" fmla="*/ 5389431 h 5606898"/>
              <a:gd name="connsiteX9" fmla="*/ 1394758 w 5358516"/>
              <a:gd name="connsiteY9" fmla="*/ 5122087 h 5606898"/>
              <a:gd name="connsiteX10" fmla="*/ 42995 w 5358516"/>
              <a:gd name="connsiteY10" fmla="*/ 3925936 h 5606898"/>
              <a:gd name="connsiteX11" fmla="*/ 345068 w 5358516"/>
              <a:gd name="connsiteY11" fmla="*/ 848509 h 5606898"/>
              <a:gd name="connsiteX12" fmla="*/ 2074349 w 5358516"/>
              <a:gd name="connsiteY12" fmla="*/ 69611 h 5606898"/>
              <a:gd name="connsiteX0" fmla="*/ 2074349 w 5408981"/>
              <a:gd name="connsiteY0" fmla="*/ 88725 h 5626012"/>
              <a:gd name="connsiteX1" fmla="*/ 3732805 w 5408981"/>
              <a:gd name="connsiteY1" fmla="*/ 170134 h 5626012"/>
              <a:gd name="connsiteX2" fmla="*/ 5287679 w 5408981"/>
              <a:gd name="connsiteY2" fmla="*/ 1450060 h 5626012"/>
              <a:gd name="connsiteX3" fmla="*/ 5251485 w 5408981"/>
              <a:gd name="connsiteY3" fmla="*/ 3825677 h 5626012"/>
              <a:gd name="connsiteX4" fmla="*/ 4547865 w 5408981"/>
              <a:gd name="connsiteY4" fmla="*/ 4932227 h 5626012"/>
              <a:gd name="connsiteX5" fmla="*/ 4326568 w 5408981"/>
              <a:gd name="connsiteY5" fmla="*/ 5231418 h 5626012"/>
              <a:gd name="connsiteX6" fmla="*/ 4639693 w 5408981"/>
              <a:gd name="connsiteY6" fmla="*/ 5611950 h 5626012"/>
              <a:gd name="connsiteX7" fmla="*/ 3505431 w 5408981"/>
              <a:gd name="connsiteY7" fmla="*/ 5440155 h 5626012"/>
              <a:gd name="connsiteX8" fmla="*/ 2858032 w 5408981"/>
              <a:gd name="connsiteY8" fmla="*/ 5408545 h 5626012"/>
              <a:gd name="connsiteX9" fmla="*/ 1394758 w 5408981"/>
              <a:gd name="connsiteY9" fmla="*/ 5141201 h 5626012"/>
              <a:gd name="connsiteX10" fmla="*/ 42995 w 5408981"/>
              <a:gd name="connsiteY10" fmla="*/ 3945050 h 5626012"/>
              <a:gd name="connsiteX11" fmla="*/ 345068 w 5408981"/>
              <a:gd name="connsiteY11" fmla="*/ 867623 h 5626012"/>
              <a:gd name="connsiteX12" fmla="*/ 2074349 w 5408981"/>
              <a:gd name="connsiteY12" fmla="*/ 88725 h 5626012"/>
              <a:gd name="connsiteX0" fmla="*/ 2074349 w 5408981"/>
              <a:gd name="connsiteY0" fmla="*/ 88725 h 5626012"/>
              <a:gd name="connsiteX1" fmla="*/ 3732805 w 5408981"/>
              <a:gd name="connsiteY1" fmla="*/ 170134 h 5626012"/>
              <a:gd name="connsiteX2" fmla="*/ 5287679 w 5408981"/>
              <a:gd name="connsiteY2" fmla="*/ 1450060 h 5626012"/>
              <a:gd name="connsiteX3" fmla="*/ 5251485 w 5408981"/>
              <a:gd name="connsiteY3" fmla="*/ 3825677 h 5626012"/>
              <a:gd name="connsiteX4" fmla="*/ 4547865 w 5408981"/>
              <a:gd name="connsiteY4" fmla="*/ 4932227 h 5626012"/>
              <a:gd name="connsiteX5" fmla="*/ 4326568 w 5408981"/>
              <a:gd name="connsiteY5" fmla="*/ 5231418 h 5626012"/>
              <a:gd name="connsiteX6" fmla="*/ 4639693 w 5408981"/>
              <a:gd name="connsiteY6" fmla="*/ 5611950 h 5626012"/>
              <a:gd name="connsiteX7" fmla="*/ 3505431 w 5408981"/>
              <a:gd name="connsiteY7" fmla="*/ 5440155 h 5626012"/>
              <a:gd name="connsiteX8" fmla="*/ 2858032 w 5408981"/>
              <a:gd name="connsiteY8" fmla="*/ 5408545 h 5626012"/>
              <a:gd name="connsiteX9" fmla="*/ 1394758 w 5408981"/>
              <a:gd name="connsiteY9" fmla="*/ 5141201 h 5626012"/>
              <a:gd name="connsiteX10" fmla="*/ 42995 w 5408981"/>
              <a:gd name="connsiteY10" fmla="*/ 3945050 h 5626012"/>
              <a:gd name="connsiteX11" fmla="*/ 345068 w 5408981"/>
              <a:gd name="connsiteY11" fmla="*/ 867623 h 5626012"/>
              <a:gd name="connsiteX12" fmla="*/ 2074349 w 5408981"/>
              <a:gd name="connsiteY12" fmla="*/ 88725 h 5626012"/>
              <a:gd name="connsiteX0" fmla="*/ 2131180 w 5465812"/>
              <a:gd name="connsiteY0" fmla="*/ 88725 h 5626012"/>
              <a:gd name="connsiteX1" fmla="*/ 3789636 w 5465812"/>
              <a:gd name="connsiteY1" fmla="*/ 170134 h 5626012"/>
              <a:gd name="connsiteX2" fmla="*/ 5344510 w 5465812"/>
              <a:gd name="connsiteY2" fmla="*/ 1450060 h 5626012"/>
              <a:gd name="connsiteX3" fmla="*/ 5308316 w 5465812"/>
              <a:gd name="connsiteY3" fmla="*/ 3825677 h 5626012"/>
              <a:gd name="connsiteX4" fmla="*/ 4604696 w 5465812"/>
              <a:gd name="connsiteY4" fmla="*/ 4932227 h 5626012"/>
              <a:gd name="connsiteX5" fmla="*/ 4383399 w 5465812"/>
              <a:gd name="connsiteY5" fmla="*/ 5231418 h 5626012"/>
              <a:gd name="connsiteX6" fmla="*/ 4696524 w 5465812"/>
              <a:gd name="connsiteY6" fmla="*/ 5611950 h 5626012"/>
              <a:gd name="connsiteX7" fmla="*/ 3562262 w 5465812"/>
              <a:gd name="connsiteY7" fmla="*/ 5440155 h 5626012"/>
              <a:gd name="connsiteX8" fmla="*/ 2914863 w 5465812"/>
              <a:gd name="connsiteY8" fmla="*/ 5408545 h 5626012"/>
              <a:gd name="connsiteX9" fmla="*/ 1451589 w 5465812"/>
              <a:gd name="connsiteY9" fmla="*/ 5141201 h 5626012"/>
              <a:gd name="connsiteX10" fmla="*/ 30475 w 5465812"/>
              <a:gd name="connsiteY10" fmla="*/ 3949237 h 5626012"/>
              <a:gd name="connsiteX11" fmla="*/ 401899 w 5465812"/>
              <a:gd name="connsiteY11" fmla="*/ 867623 h 5626012"/>
              <a:gd name="connsiteX12" fmla="*/ 2131180 w 5465812"/>
              <a:gd name="connsiteY12" fmla="*/ 88725 h 5626012"/>
              <a:gd name="connsiteX0" fmla="*/ 2131180 w 5465812"/>
              <a:gd name="connsiteY0" fmla="*/ 88725 h 5626012"/>
              <a:gd name="connsiteX1" fmla="*/ 3789636 w 5465812"/>
              <a:gd name="connsiteY1" fmla="*/ 170134 h 5626012"/>
              <a:gd name="connsiteX2" fmla="*/ 5344510 w 5465812"/>
              <a:gd name="connsiteY2" fmla="*/ 1450060 h 5626012"/>
              <a:gd name="connsiteX3" fmla="*/ 5308316 w 5465812"/>
              <a:gd name="connsiteY3" fmla="*/ 3825677 h 5626012"/>
              <a:gd name="connsiteX4" fmla="*/ 4604696 w 5465812"/>
              <a:gd name="connsiteY4" fmla="*/ 4932227 h 5626012"/>
              <a:gd name="connsiteX5" fmla="*/ 4383399 w 5465812"/>
              <a:gd name="connsiteY5" fmla="*/ 5231418 h 5626012"/>
              <a:gd name="connsiteX6" fmla="*/ 4696524 w 5465812"/>
              <a:gd name="connsiteY6" fmla="*/ 5611950 h 5626012"/>
              <a:gd name="connsiteX7" fmla="*/ 3562262 w 5465812"/>
              <a:gd name="connsiteY7" fmla="*/ 5440155 h 5626012"/>
              <a:gd name="connsiteX8" fmla="*/ 2914863 w 5465812"/>
              <a:gd name="connsiteY8" fmla="*/ 5408545 h 5626012"/>
              <a:gd name="connsiteX9" fmla="*/ 1312887 w 5465812"/>
              <a:gd name="connsiteY9" fmla="*/ 5149573 h 5626012"/>
              <a:gd name="connsiteX10" fmla="*/ 30475 w 5465812"/>
              <a:gd name="connsiteY10" fmla="*/ 3949237 h 5626012"/>
              <a:gd name="connsiteX11" fmla="*/ 401899 w 5465812"/>
              <a:gd name="connsiteY11" fmla="*/ 867623 h 5626012"/>
              <a:gd name="connsiteX12" fmla="*/ 2131180 w 5465812"/>
              <a:gd name="connsiteY12" fmla="*/ 88725 h 5626012"/>
              <a:gd name="connsiteX0" fmla="*/ 2131180 w 5465812"/>
              <a:gd name="connsiteY0" fmla="*/ 88725 h 5626012"/>
              <a:gd name="connsiteX1" fmla="*/ 3789636 w 5465812"/>
              <a:gd name="connsiteY1" fmla="*/ 170134 h 5626012"/>
              <a:gd name="connsiteX2" fmla="*/ 5344510 w 5465812"/>
              <a:gd name="connsiteY2" fmla="*/ 1450060 h 5626012"/>
              <a:gd name="connsiteX3" fmla="*/ 5308316 w 5465812"/>
              <a:gd name="connsiteY3" fmla="*/ 3825677 h 5626012"/>
              <a:gd name="connsiteX4" fmla="*/ 4604696 w 5465812"/>
              <a:gd name="connsiteY4" fmla="*/ 4932227 h 5626012"/>
              <a:gd name="connsiteX5" fmla="*/ 4383399 w 5465812"/>
              <a:gd name="connsiteY5" fmla="*/ 5231418 h 5626012"/>
              <a:gd name="connsiteX6" fmla="*/ 4696524 w 5465812"/>
              <a:gd name="connsiteY6" fmla="*/ 5611950 h 5626012"/>
              <a:gd name="connsiteX7" fmla="*/ 3562262 w 5465812"/>
              <a:gd name="connsiteY7" fmla="*/ 5440155 h 5626012"/>
              <a:gd name="connsiteX8" fmla="*/ 2914863 w 5465812"/>
              <a:gd name="connsiteY8" fmla="*/ 5408545 h 5626012"/>
              <a:gd name="connsiteX9" fmla="*/ 1312887 w 5465812"/>
              <a:gd name="connsiteY9" fmla="*/ 5149573 h 5626012"/>
              <a:gd name="connsiteX10" fmla="*/ 30475 w 5465812"/>
              <a:gd name="connsiteY10" fmla="*/ 3949237 h 5626012"/>
              <a:gd name="connsiteX11" fmla="*/ 401899 w 5465812"/>
              <a:gd name="connsiteY11" fmla="*/ 867623 h 5626012"/>
              <a:gd name="connsiteX12" fmla="*/ 2131180 w 5465812"/>
              <a:gd name="connsiteY12" fmla="*/ 88725 h 5626012"/>
              <a:gd name="connsiteX0" fmla="*/ 2131180 w 5465812"/>
              <a:gd name="connsiteY0" fmla="*/ 88725 h 5626012"/>
              <a:gd name="connsiteX1" fmla="*/ 3789636 w 5465812"/>
              <a:gd name="connsiteY1" fmla="*/ 170134 h 5626012"/>
              <a:gd name="connsiteX2" fmla="*/ 5344510 w 5465812"/>
              <a:gd name="connsiteY2" fmla="*/ 1450060 h 5626012"/>
              <a:gd name="connsiteX3" fmla="*/ 5308316 w 5465812"/>
              <a:gd name="connsiteY3" fmla="*/ 3825677 h 5626012"/>
              <a:gd name="connsiteX4" fmla="*/ 4604696 w 5465812"/>
              <a:gd name="connsiteY4" fmla="*/ 4932227 h 5626012"/>
              <a:gd name="connsiteX5" fmla="*/ 4383399 w 5465812"/>
              <a:gd name="connsiteY5" fmla="*/ 5231418 h 5626012"/>
              <a:gd name="connsiteX6" fmla="*/ 4696524 w 5465812"/>
              <a:gd name="connsiteY6" fmla="*/ 5611950 h 5626012"/>
              <a:gd name="connsiteX7" fmla="*/ 3562262 w 5465812"/>
              <a:gd name="connsiteY7" fmla="*/ 5440155 h 5626012"/>
              <a:gd name="connsiteX8" fmla="*/ 2850729 w 5465812"/>
              <a:gd name="connsiteY8" fmla="*/ 5474150 h 5626012"/>
              <a:gd name="connsiteX9" fmla="*/ 1312887 w 5465812"/>
              <a:gd name="connsiteY9" fmla="*/ 5149573 h 5626012"/>
              <a:gd name="connsiteX10" fmla="*/ 30475 w 5465812"/>
              <a:gd name="connsiteY10" fmla="*/ 3949237 h 5626012"/>
              <a:gd name="connsiteX11" fmla="*/ 401899 w 5465812"/>
              <a:gd name="connsiteY11" fmla="*/ 867623 h 5626012"/>
              <a:gd name="connsiteX12" fmla="*/ 2131180 w 5465812"/>
              <a:gd name="connsiteY12" fmla="*/ 88725 h 5626012"/>
              <a:gd name="connsiteX0" fmla="*/ 2141687 w 5476319"/>
              <a:gd name="connsiteY0" fmla="*/ 81012 h 5618299"/>
              <a:gd name="connsiteX1" fmla="*/ 3800143 w 5476319"/>
              <a:gd name="connsiteY1" fmla="*/ 162421 h 5618299"/>
              <a:gd name="connsiteX2" fmla="*/ 5355017 w 5476319"/>
              <a:gd name="connsiteY2" fmla="*/ 1442347 h 5618299"/>
              <a:gd name="connsiteX3" fmla="*/ 5318823 w 5476319"/>
              <a:gd name="connsiteY3" fmla="*/ 3817964 h 5618299"/>
              <a:gd name="connsiteX4" fmla="*/ 4615203 w 5476319"/>
              <a:gd name="connsiteY4" fmla="*/ 4924514 h 5618299"/>
              <a:gd name="connsiteX5" fmla="*/ 4393906 w 5476319"/>
              <a:gd name="connsiteY5" fmla="*/ 5223705 h 5618299"/>
              <a:gd name="connsiteX6" fmla="*/ 4707031 w 5476319"/>
              <a:gd name="connsiteY6" fmla="*/ 5604237 h 5618299"/>
              <a:gd name="connsiteX7" fmla="*/ 3572769 w 5476319"/>
              <a:gd name="connsiteY7" fmla="*/ 5432442 h 5618299"/>
              <a:gd name="connsiteX8" fmla="*/ 2861236 w 5476319"/>
              <a:gd name="connsiteY8" fmla="*/ 5466437 h 5618299"/>
              <a:gd name="connsiteX9" fmla="*/ 1323394 w 5476319"/>
              <a:gd name="connsiteY9" fmla="*/ 5141860 h 5618299"/>
              <a:gd name="connsiteX10" fmla="*/ 40982 w 5476319"/>
              <a:gd name="connsiteY10" fmla="*/ 3941524 h 5618299"/>
              <a:gd name="connsiteX11" fmla="*/ 352173 w 5476319"/>
              <a:gd name="connsiteY11" fmla="*/ 743507 h 5618299"/>
              <a:gd name="connsiteX12" fmla="*/ 2141687 w 5476319"/>
              <a:gd name="connsiteY12" fmla="*/ 81012 h 5618299"/>
              <a:gd name="connsiteX0" fmla="*/ 2224346 w 5558978"/>
              <a:gd name="connsiteY0" fmla="*/ 81012 h 5618299"/>
              <a:gd name="connsiteX1" fmla="*/ 3882802 w 5558978"/>
              <a:gd name="connsiteY1" fmla="*/ 162421 h 5618299"/>
              <a:gd name="connsiteX2" fmla="*/ 5437676 w 5558978"/>
              <a:gd name="connsiteY2" fmla="*/ 1442347 h 5618299"/>
              <a:gd name="connsiteX3" fmla="*/ 5401482 w 5558978"/>
              <a:gd name="connsiteY3" fmla="*/ 3817964 h 5618299"/>
              <a:gd name="connsiteX4" fmla="*/ 4697862 w 5558978"/>
              <a:gd name="connsiteY4" fmla="*/ 4924514 h 5618299"/>
              <a:gd name="connsiteX5" fmla="*/ 4476565 w 5558978"/>
              <a:gd name="connsiteY5" fmla="*/ 5223705 h 5618299"/>
              <a:gd name="connsiteX6" fmla="*/ 4789690 w 5558978"/>
              <a:gd name="connsiteY6" fmla="*/ 5604237 h 5618299"/>
              <a:gd name="connsiteX7" fmla="*/ 3655428 w 5558978"/>
              <a:gd name="connsiteY7" fmla="*/ 5432442 h 5618299"/>
              <a:gd name="connsiteX8" fmla="*/ 2943895 w 5558978"/>
              <a:gd name="connsiteY8" fmla="*/ 5466437 h 5618299"/>
              <a:gd name="connsiteX9" fmla="*/ 1406053 w 5558978"/>
              <a:gd name="connsiteY9" fmla="*/ 5141860 h 5618299"/>
              <a:gd name="connsiteX10" fmla="*/ 25870 w 5558978"/>
              <a:gd name="connsiteY10" fmla="*/ 3930277 h 5618299"/>
              <a:gd name="connsiteX11" fmla="*/ 434832 w 5558978"/>
              <a:gd name="connsiteY11" fmla="*/ 743507 h 5618299"/>
              <a:gd name="connsiteX12" fmla="*/ 2224346 w 5558978"/>
              <a:gd name="connsiteY12" fmla="*/ 81012 h 5618299"/>
              <a:gd name="connsiteX0" fmla="*/ 2245928 w 5580560"/>
              <a:gd name="connsiteY0" fmla="*/ 81012 h 5618299"/>
              <a:gd name="connsiteX1" fmla="*/ 3904384 w 5580560"/>
              <a:gd name="connsiteY1" fmla="*/ 162421 h 5618299"/>
              <a:gd name="connsiteX2" fmla="*/ 5459258 w 5580560"/>
              <a:gd name="connsiteY2" fmla="*/ 1442347 h 5618299"/>
              <a:gd name="connsiteX3" fmla="*/ 5423064 w 5580560"/>
              <a:gd name="connsiteY3" fmla="*/ 3817964 h 5618299"/>
              <a:gd name="connsiteX4" fmla="*/ 4719444 w 5580560"/>
              <a:gd name="connsiteY4" fmla="*/ 4924514 h 5618299"/>
              <a:gd name="connsiteX5" fmla="*/ 4498147 w 5580560"/>
              <a:gd name="connsiteY5" fmla="*/ 5223705 h 5618299"/>
              <a:gd name="connsiteX6" fmla="*/ 4811272 w 5580560"/>
              <a:gd name="connsiteY6" fmla="*/ 5604237 h 5618299"/>
              <a:gd name="connsiteX7" fmla="*/ 3677010 w 5580560"/>
              <a:gd name="connsiteY7" fmla="*/ 5432442 h 5618299"/>
              <a:gd name="connsiteX8" fmla="*/ 2965477 w 5580560"/>
              <a:gd name="connsiteY8" fmla="*/ 5466437 h 5618299"/>
              <a:gd name="connsiteX9" fmla="*/ 1427635 w 5580560"/>
              <a:gd name="connsiteY9" fmla="*/ 5141860 h 5618299"/>
              <a:gd name="connsiteX10" fmla="*/ 47452 w 5580560"/>
              <a:gd name="connsiteY10" fmla="*/ 3930277 h 5618299"/>
              <a:gd name="connsiteX11" fmla="*/ 456414 w 5580560"/>
              <a:gd name="connsiteY11" fmla="*/ 743507 h 5618299"/>
              <a:gd name="connsiteX12" fmla="*/ 2245928 w 5580560"/>
              <a:gd name="connsiteY12" fmla="*/ 81012 h 5618299"/>
              <a:gd name="connsiteX0" fmla="*/ 2191825 w 5580560"/>
              <a:gd name="connsiteY0" fmla="*/ 58364 h 5662694"/>
              <a:gd name="connsiteX1" fmla="*/ 3904384 w 5580560"/>
              <a:gd name="connsiteY1" fmla="*/ 206816 h 5662694"/>
              <a:gd name="connsiteX2" fmla="*/ 5459258 w 5580560"/>
              <a:gd name="connsiteY2" fmla="*/ 1486742 h 5662694"/>
              <a:gd name="connsiteX3" fmla="*/ 5423064 w 5580560"/>
              <a:gd name="connsiteY3" fmla="*/ 3862359 h 5662694"/>
              <a:gd name="connsiteX4" fmla="*/ 4719444 w 5580560"/>
              <a:gd name="connsiteY4" fmla="*/ 4968909 h 5662694"/>
              <a:gd name="connsiteX5" fmla="*/ 4498147 w 5580560"/>
              <a:gd name="connsiteY5" fmla="*/ 5268100 h 5662694"/>
              <a:gd name="connsiteX6" fmla="*/ 4811272 w 5580560"/>
              <a:gd name="connsiteY6" fmla="*/ 5648632 h 5662694"/>
              <a:gd name="connsiteX7" fmla="*/ 3677010 w 5580560"/>
              <a:gd name="connsiteY7" fmla="*/ 5476837 h 5662694"/>
              <a:gd name="connsiteX8" fmla="*/ 2965477 w 5580560"/>
              <a:gd name="connsiteY8" fmla="*/ 5510832 h 5662694"/>
              <a:gd name="connsiteX9" fmla="*/ 1427635 w 5580560"/>
              <a:gd name="connsiteY9" fmla="*/ 5186255 h 5662694"/>
              <a:gd name="connsiteX10" fmla="*/ 47452 w 5580560"/>
              <a:gd name="connsiteY10" fmla="*/ 3974672 h 5662694"/>
              <a:gd name="connsiteX11" fmla="*/ 456414 w 5580560"/>
              <a:gd name="connsiteY11" fmla="*/ 787902 h 5662694"/>
              <a:gd name="connsiteX12" fmla="*/ 2191825 w 5580560"/>
              <a:gd name="connsiteY12" fmla="*/ 58364 h 5662694"/>
              <a:gd name="connsiteX0" fmla="*/ 2191825 w 5580560"/>
              <a:gd name="connsiteY0" fmla="*/ 51467 h 5655797"/>
              <a:gd name="connsiteX1" fmla="*/ 3904384 w 5580560"/>
              <a:gd name="connsiteY1" fmla="*/ 199919 h 5655797"/>
              <a:gd name="connsiteX2" fmla="*/ 5459258 w 5580560"/>
              <a:gd name="connsiteY2" fmla="*/ 1479845 h 5655797"/>
              <a:gd name="connsiteX3" fmla="*/ 5423064 w 5580560"/>
              <a:gd name="connsiteY3" fmla="*/ 3855462 h 5655797"/>
              <a:gd name="connsiteX4" fmla="*/ 4719444 w 5580560"/>
              <a:gd name="connsiteY4" fmla="*/ 4962012 h 5655797"/>
              <a:gd name="connsiteX5" fmla="*/ 4498147 w 5580560"/>
              <a:gd name="connsiteY5" fmla="*/ 5261203 h 5655797"/>
              <a:gd name="connsiteX6" fmla="*/ 4811272 w 5580560"/>
              <a:gd name="connsiteY6" fmla="*/ 5641735 h 5655797"/>
              <a:gd name="connsiteX7" fmla="*/ 3677010 w 5580560"/>
              <a:gd name="connsiteY7" fmla="*/ 5469940 h 5655797"/>
              <a:gd name="connsiteX8" fmla="*/ 2965477 w 5580560"/>
              <a:gd name="connsiteY8" fmla="*/ 5503935 h 5655797"/>
              <a:gd name="connsiteX9" fmla="*/ 1427635 w 5580560"/>
              <a:gd name="connsiteY9" fmla="*/ 5179358 h 5655797"/>
              <a:gd name="connsiteX10" fmla="*/ 47452 w 5580560"/>
              <a:gd name="connsiteY10" fmla="*/ 3967775 h 5655797"/>
              <a:gd name="connsiteX11" fmla="*/ 456414 w 5580560"/>
              <a:gd name="connsiteY11" fmla="*/ 781005 h 5655797"/>
              <a:gd name="connsiteX12" fmla="*/ 2191825 w 5580560"/>
              <a:gd name="connsiteY12" fmla="*/ 51467 h 5655797"/>
              <a:gd name="connsiteX0" fmla="*/ 2046993 w 5580560"/>
              <a:gd name="connsiteY0" fmla="*/ 41387 h 5686704"/>
              <a:gd name="connsiteX1" fmla="*/ 3904384 w 5580560"/>
              <a:gd name="connsiteY1" fmla="*/ 230826 h 5686704"/>
              <a:gd name="connsiteX2" fmla="*/ 5459258 w 5580560"/>
              <a:gd name="connsiteY2" fmla="*/ 1510752 h 5686704"/>
              <a:gd name="connsiteX3" fmla="*/ 5423064 w 5580560"/>
              <a:gd name="connsiteY3" fmla="*/ 3886369 h 5686704"/>
              <a:gd name="connsiteX4" fmla="*/ 4719444 w 5580560"/>
              <a:gd name="connsiteY4" fmla="*/ 4992919 h 5686704"/>
              <a:gd name="connsiteX5" fmla="*/ 4498147 w 5580560"/>
              <a:gd name="connsiteY5" fmla="*/ 5292110 h 5686704"/>
              <a:gd name="connsiteX6" fmla="*/ 4811272 w 5580560"/>
              <a:gd name="connsiteY6" fmla="*/ 5672642 h 5686704"/>
              <a:gd name="connsiteX7" fmla="*/ 3677010 w 5580560"/>
              <a:gd name="connsiteY7" fmla="*/ 5500847 h 5686704"/>
              <a:gd name="connsiteX8" fmla="*/ 2965477 w 5580560"/>
              <a:gd name="connsiteY8" fmla="*/ 5534842 h 5686704"/>
              <a:gd name="connsiteX9" fmla="*/ 1427635 w 5580560"/>
              <a:gd name="connsiteY9" fmla="*/ 5210265 h 5686704"/>
              <a:gd name="connsiteX10" fmla="*/ 47452 w 5580560"/>
              <a:gd name="connsiteY10" fmla="*/ 3998682 h 5686704"/>
              <a:gd name="connsiteX11" fmla="*/ 456414 w 5580560"/>
              <a:gd name="connsiteY11" fmla="*/ 811912 h 5686704"/>
              <a:gd name="connsiteX12" fmla="*/ 2046993 w 5580560"/>
              <a:gd name="connsiteY12" fmla="*/ 41387 h 5686704"/>
              <a:gd name="connsiteX0" fmla="*/ 2046993 w 5670168"/>
              <a:gd name="connsiteY0" fmla="*/ 42306 h 5687623"/>
              <a:gd name="connsiteX1" fmla="*/ 3904384 w 5670168"/>
              <a:gd name="connsiteY1" fmla="*/ 231745 h 5687623"/>
              <a:gd name="connsiteX2" fmla="*/ 5575671 w 5670168"/>
              <a:gd name="connsiteY2" fmla="*/ 1537227 h 5687623"/>
              <a:gd name="connsiteX3" fmla="*/ 5423064 w 5670168"/>
              <a:gd name="connsiteY3" fmla="*/ 3887288 h 5687623"/>
              <a:gd name="connsiteX4" fmla="*/ 4719444 w 5670168"/>
              <a:gd name="connsiteY4" fmla="*/ 4993838 h 5687623"/>
              <a:gd name="connsiteX5" fmla="*/ 4498147 w 5670168"/>
              <a:gd name="connsiteY5" fmla="*/ 5293029 h 5687623"/>
              <a:gd name="connsiteX6" fmla="*/ 4811272 w 5670168"/>
              <a:gd name="connsiteY6" fmla="*/ 5673561 h 5687623"/>
              <a:gd name="connsiteX7" fmla="*/ 3677010 w 5670168"/>
              <a:gd name="connsiteY7" fmla="*/ 5501766 h 5687623"/>
              <a:gd name="connsiteX8" fmla="*/ 2965477 w 5670168"/>
              <a:gd name="connsiteY8" fmla="*/ 5535761 h 5687623"/>
              <a:gd name="connsiteX9" fmla="*/ 1427635 w 5670168"/>
              <a:gd name="connsiteY9" fmla="*/ 5211184 h 5687623"/>
              <a:gd name="connsiteX10" fmla="*/ 47452 w 5670168"/>
              <a:gd name="connsiteY10" fmla="*/ 3999601 h 5687623"/>
              <a:gd name="connsiteX11" fmla="*/ 456414 w 5670168"/>
              <a:gd name="connsiteY11" fmla="*/ 812831 h 5687623"/>
              <a:gd name="connsiteX12" fmla="*/ 2046993 w 5670168"/>
              <a:gd name="connsiteY12" fmla="*/ 42306 h 5687623"/>
              <a:gd name="connsiteX0" fmla="*/ 2046993 w 5692134"/>
              <a:gd name="connsiteY0" fmla="*/ 43769 h 5689086"/>
              <a:gd name="connsiteX1" fmla="*/ 3904384 w 5692134"/>
              <a:gd name="connsiteY1" fmla="*/ 233208 h 5689086"/>
              <a:gd name="connsiteX2" fmla="*/ 5602268 w 5692134"/>
              <a:gd name="connsiteY2" fmla="*/ 1578241 h 5689086"/>
              <a:gd name="connsiteX3" fmla="*/ 5423064 w 5692134"/>
              <a:gd name="connsiteY3" fmla="*/ 3888751 h 5689086"/>
              <a:gd name="connsiteX4" fmla="*/ 4719444 w 5692134"/>
              <a:gd name="connsiteY4" fmla="*/ 4995301 h 5689086"/>
              <a:gd name="connsiteX5" fmla="*/ 4498147 w 5692134"/>
              <a:gd name="connsiteY5" fmla="*/ 5294492 h 5689086"/>
              <a:gd name="connsiteX6" fmla="*/ 4811272 w 5692134"/>
              <a:gd name="connsiteY6" fmla="*/ 5675024 h 5689086"/>
              <a:gd name="connsiteX7" fmla="*/ 3677010 w 5692134"/>
              <a:gd name="connsiteY7" fmla="*/ 5503229 h 5689086"/>
              <a:gd name="connsiteX8" fmla="*/ 2965477 w 5692134"/>
              <a:gd name="connsiteY8" fmla="*/ 5537224 h 5689086"/>
              <a:gd name="connsiteX9" fmla="*/ 1427635 w 5692134"/>
              <a:gd name="connsiteY9" fmla="*/ 5212647 h 5689086"/>
              <a:gd name="connsiteX10" fmla="*/ 47452 w 5692134"/>
              <a:gd name="connsiteY10" fmla="*/ 4001064 h 5689086"/>
              <a:gd name="connsiteX11" fmla="*/ 456414 w 5692134"/>
              <a:gd name="connsiteY11" fmla="*/ 814294 h 5689086"/>
              <a:gd name="connsiteX12" fmla="*/ 2046993 w 5692134"/>
              <a:gd name="connsiteY12" fmla="*/ 43769 h 5689086"/>
              <a:gd name="connsiteX0" fmla="*/ 2046993 w 5692134"/>
              <a:gd name="connsiteY0" fmla="*/ 42968 h 5688285"/>
              <a:gd name="connsiteX1" fmla="*/ 4119479 w 5692134"/>
              <a:gd name="connsiteY1" fmla="*/ 257149 h 5688285"/>
              <a:gd name="connsiteX2" fmla="*/ 5602268 w 5692134"/>
              <a:gd name="connsiteY2" fmla="*/ 1577440 h 5688285"/>
              <a:gd name="connsiteX3" fmla="*/ 5423064 w 5692134"/>
              <a:gd name="connsiteY3" fmla="*/ 3887950 h 5688285"/>
              <a:gd name="connsiteX4" fmla="*/ 4719444 w 5692134"/>
              <a:gd name="connsiteY4" fmla="*/ 4994500 h 5688285"/>
              <a:gd name="connsiteX5" fmla="*/ 4498147 w 5692134"/>
              <a:gd name="connsiteY5" fmla="*/ 5293691 h 5688285"/>
              <a:gd name="connsiteX6" fmla="*/ 4811272 w 5692134"/>
              <a:gd name="connsiteY6" fmla="*/ 5674223 h 5688285"/>
              <a:gd name="connsiteX7" fmla="*/ 3677010 w 5692134"/>
              <a:gd name="connsiteY7" fmla="*/ 5502428 h 5688285"/>
              <a:gd name="connsiteX8" fmla="*/ 2965477 w 5692134"/>
              <a:gd name="connsiteY8" fmla="*/ 5536423 h 5688285"/>
              <a:gd name="connsiteX9" fmla="*/ 1427635 w 5692134"/>
              <a:gd name="connsiteY9" fmla="*/ 5211846 h 5688285"/>
              <a:gd name="connsiteX10" fmla="*/ 47452 w 5692134"/>
              <a:gd name="connsiteY10" fmla="*/ 4000263 h 5688285"/>
              <a:gd name="connsiteX11" fmla="*/ 456414 w 5692134"/>
              <a:gd name="connsiteY11" fmla="*/ 813493 h 5688285"/>
              <a:gd name="connsiteX12" fmla="*/ 2046993 w 5692134"/>
              <a:gd name="connsiteY12" fmla="*/ 42968 h 5688285"/>
              <a:gd name="connsiteX0" fmla="*/ 2048468 w 5693609"/>
              <a:gd name="connsiteY0" fmla="*/ 42968 h 5688285"/>
              <a:gd name="connsiteX1" fmla="*/ 4120954 w 5693609"/>
              <a:gd name="connsiteY1" fmla="*/ 257149 h 5688285"/>
              <a:gd name="connsiteX2" fmla="*/ 5603743 w 5693609"/>
              <a:gd name="connsiteY2" fmla="*/ 1577440 h 5688285"/>
              <a:gd name="connsiteX3" fmla="*/ 5424539 w 5693609"/>
              <a:gd name="connsiteY3" fmla="*/ 3887950 h 5688285"/>
              <a:gd name="connsiteX4" fmla="*/ 4720919 w 5693609"/>
              <a:gd name="connsiteY4" fmla="*/ 4994500 h 5688285"/>
              <a:gd name="connsiteX5" fmla="*/ 4499622 w 5693609"/>
              <a:gd name="connsiteY5" fmla="*/ 5293691 h 5688285"/>
              <a:gd name="connsiteX6" fmla="*/ 4812747 w 5693609"/>
              <a:gd name="connsiteY6" fmla="*/ 5674223 h 5688285"/>
              <a:gd name="connsiteX7" fmla="*/ 3678485 w 5693609"/>
              <a:gd name="connsiteY7" fmla="*/ 5502428 h 5688285"/>
              <a:gd name="connsiteX8" fmla="*/ 2966952 w 5693609"/>
              <a:gd name="connsiteY8" fmla="*/ 5536423 h 5688285"/>
              <a:gd name="connsiteX9" fmla="*/ 1429110 w 5693609"/>
              <a:gd name="connsiteY9" fmla="*/ 5211846 h 5688285"/>
              <a:gd name="connsiteX10" fmla="*/ 47219 w 5693609"/>
              <a:gd name="connsiteY10" fmla="*/ 3876770 h 5688285"/>
              <a:gd name="connsiteX11" fmla="*/ 457889 w 5693609"/>
              <a:gd name="connsiteY11" fmla="*/ 813493 h 5688285"/>
              <a:gd name="connsiteX12" fmla="*/ 2048468 w 5693609"/>
              <a:gd name="connsiteY12" fmla="*/ 42968 h 5688285"/>
              <a:gd name="connsiteX0" fmla="*/ 2044764 w 5689905"/>
              <a:gd name="connsiteY0" fmla="*/ 42968 h 5688285"/>
              <a:gd name="connsiteX1" fmla="*/ 4117250 w 5689905"/>
              <a:gd name="connsiteY1" fmla="*/ 257149 h 5688285"/>
              <a:gd name="connsiteX2" fmla="*/ 5600039 w 5689905"/>
              <a:gd name="connsiteY2" fmla="*/ 1577440 h 5688285"/>
              <a:gd name="connsiteX3" fmla="*/ 5420835 w 5689905"/>
              <a:gd name="connsiteY3" fmla="*/ 3887950 h 5688285"/>
              <a:gd name="connsiteX4" fmla="*/ 4717215 w 5689905"/>
              <a:gd name="connsiteY4" fmla="*/ 4994500 h 5688285"/>
              <a:gd name="connsiteX5" fmla="*/ 4495918 w 5689905"/>
              <a:gd name="connsiteY5" fmla="*/ 5293691 h 5688285"/>
              <a:gd name="connsiteX6" fmla="*/ 4809043 w 5689905"/>
              <a:gd name="connsiteY6" fmla="*/ 5674223 h 5688285"/>
              <a:gd name="connsiteX7" fmla="*/ 3674781 w 5689905"/>
              <a:gd name="connsiteY7" fmla="*/ 5502428 h 5688285"/>
              <a:gd name="connsiteX8" fmla="*/ 2963248 w 5689905"/>
              <a:gd name="connsiteY8" fmla="*/ 5536423 h 5688285"/>
              <a:gd name="connsiteX9" fmla="*/ 1425406 w 5689905"/>
              <a:gd name="connsiteY9" fmla="*/ 5211846 h 5688285"/>
              <a:gd name="connsiteX10" fmla="*/ 47811 w 5689905"/>
              <a:gd name="connsiteY10" fmla="*/ 3779276 h 5688285"/>
              <a:gd name="connsiteX11" fmla="*/ 454185 w 5689905"/>
              <a:gd name="connsiteY11" fmla="*/ 813493 h 5688285"/>
              <a:gd name="connsiteX12" fmla="*/ 2044764 w 5689905"/>
              <a:gd name="connsiteY12" fmla="*/ 42968 h 5688285"/>
              <a:gd name="connsiteX0" fmla="*/ 1926338 w 5689905"/>
              <a:gd name="connsiteY0" fmla="*/ 44856 h 5680435"/>
              <a:gd name="connsiteX1" fmla="*/ 4117250 w 5689905"/>
              <a:gd name="connsiteY1" fmla="*/ 249299 h 5680435"/>
              <a:gd name="connsiteX2" fmla="*/ 5600039 w 5689905"/>
              <a:gd name="connsiteY2" fmla="*/ 1569590 h 5680435"/>
              <a:gd name="connsiteX3" fmla="*/ 5420835 w 5689905"/>
              <a:gd name="connsiteY3" fmla="*/ 3880100 h 5680435"/>
              <a:gd name="connsiteX4" fmla="*/ 4717215 w 5689905"/>
              <a:gd name="connsiteY4" fmla="*/ 4986650 h 5680435"/>
              <a:gd name="connsiteX5" fmla="*/ 4495918 w 5689905"/>
              <a:gd name="connsiteY5" fmla="*/ 5285841 h 5680435"/>
              <a:gd name="connsiteX6" fmla="*/ 4809043 w 5689905"/>
              <a:gd name="connsiteY6" fmla="*/ 5666373 h 5680435"/>
              <a:gd name="connsiteX7" fmla="*/ 3674781 w 5689905"/>
              <a:gd name="connsiteY7" fmla="*/ 5494578 h 5680435"/>
              <a:gd name="connsiteX8" fmla="*/ 2963248 w 5689905"/>
              <a:gd name="connsiteY8" fmla="*/ 5528573 h 5680435"/>
              <a:gd name="connsiteX9" fmla="*/ 1425406 w 5689905"/>
              <a:gd name="connsiteY9" fmla="*/ 5203996 h 5680435"/>
              <a:gd name="connsiteX10" fmla="*/ 47811 w 5689905"/>
              <a:gd name="connsiteY10" fmla="*/ 3771426 h 5680435"/>
              <a:gd name="connsiteX11" fmla="*/ 454185 w 5689905"/>
              <a:gd name="connsiteY11" fmla="*/ 805643 h 5680435"/>
              <a:gd name="connsiteX12" fmla="*/ 1926338 w 5689905"/>
              <a:gd name="connsiteY12" fmla="*/ 44856 h 568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9905" h="5680435">
                <a:moveTo>
                  <a:pt x="1926338" y="44856"/>
                </a:moveTo>
                <a:cubicBezTo>
                  <a:pt x="2536849" y="-47868"/>
                  <a:pt x="3504967" y="-4823"/>
                  <a:pt x="4117250" y="249299"/>
                </a:cubicBezTo>
                <a:cubicBezTo>
                  <a:pt x="4729534" y="503421"/>
                  <a:pt x="5209565" y="508424"/>
                  <a:pt x="5600039" y="1569590"/>
                </a:cubicBezTo>
                <a:cubicBezTo>
                  <a:pt x="5827899" y="2172822"/>
                  <a:pt x="5567972" y="3310590"/>
                  <a:pt x="5420835" y="3880100"/>
                </a:cubicBezTo>
                <a:cubicBezTo>
                  <a:pt x="5273698" y="4449610"/>
                  <a:pt x="5089305" y="4551569"/>
                  <a:pt x="4717215" y="4986650"/>
                </a:cubicBezTo>
                <a:cubicBezTo>
                  <a:pt x="4640882" y="5058186"/>
                  <a:pt x="4555333" y="5237534"/>
                  <a:pt x="4495918" y="5285841"/>
                </a:cubicBezTo>
                <a:cubicBezTo>
                  <a:pt x="4540957" y="5565679"/>
                  <a:pt x="4945899" y="5631584"/>
                  <a:pt x="4809043" y="5666373"/>
                </a:cubicBezTo>
                <a:cubicBezTo>
                  <a:pt x="4672187" y="5701162"/>
                  <a:pt x="4314730" y="5681084"/>
                  <a:pt x="3674781" y="5494578"/>
                </a:cubicBezTo>
                <a:cubicBezTo>
                  <a:pt x="3489673" y="5468364"/>
                  <a:pt x="3196969" y="5524960"/>
                  <a:pt x="2963248" y="5528573"/>
                </a:cubicBezTo>
                <a:cubicBezTo>
                  <a:pt x="2568733" y="5473622"/>
                  <a:pt x="1911312" y="5496854"/>
                  <a:pt x="1425406" y="5203996"/>
                </a:cubicBezTo>
                <a:cubicBezTo>
                  <a:pt x="939500" y="4911138"/>
                  <a:pt x="103289" y="4441960"/>
                  <a:pt x="47811" y="3771426"/>
                </a:cubicBezTo>
                <a:cubicBezTo>
                  <a:pt x="-90021" y="2820372"/>
                  <a:pt x="77665" y="1449908"/>
                  <a:pt x="454185" y="805643"/>
                </a:cubicBezTo>
                <a:cubicBezTo>
                  <a:pt x="817939" y="289965"/>
                  <a:pt x="1315827" y="137580"/>
                  <a:pt x="1926338" y="44856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75E25-76E2-937E-81E3-6DA5DB5A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217" y="1335266"/>
            <a:ext cx="5133248" cy="16562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a typeface="Malgun Gothic"/>
              </a:rPr>
              <a:t>2.</a:t>
            </a:r>
            <a:r>
              <a:rPr lang="en-US" altLang="ko-KR" dirty="0">
                <a:ea typeface="Malgun Gothic"/>
              </a:rPr>
              <a:t> </a:t>
            </a:r>
            <a:r>
              <a:rPr lang="ko-KR" altLang="en-US" dirty="0">
                <a:ea typeface="Malgun Gothic"/>
              </a:rPr>
              <a:t>체크포인트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5CD17-A97A-EFC0-8F5E-51311BD5A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5" r="-5" b="11373"/>
          <a:stretch/>
        </p:blipFill>
        <p:spPr>
          <a:xfrm>
            <a:off x="672353" y="592101"/>
            <a:ext cx="3580579" cy="2666228"/>
          </a:xfrm>
          <a:custGeom>
            <a:avLst/>
            <a:gdLst/>
            <a:ahLst/>
            <a:cxnLst/>
            <a:rect l="l" t="t" r="r" b="b"/>
            <a:pathLst>
              <a:path w="6469238" h="3037800">
                <a:moveTo>
                  <a:pt x="5577593" y="0"/>
                </a:moveTo>
                <a:lnTo>
                  <a:pt x="6430194" y="3827"/>
                </a:lnTo>
                <a:cubicBezTo>
                  <a:pt x="6468655" y="126267"/>
                  <a:pt x="6494296" y="2143900"/>
                  <a:pt x="6430194" y="3022452"/>
                </a:cubicBezTo>
                <a:lnTo>
                  <a:pt x="6297973" y="3022250"/>
                </a:lnTo>
                <a:lnTo>
                  <a:pt x="1045956" y="3037800"/>
                </a:lnTo>
                <a:cubicBezTo>
                  <a:pt x="627308" y="3023325"/>
                  <a:pt x="328274" y="3037801"/>
                  <a:pt x="41201" y="3023325"/>
                </a:cubicBezTo>
                <a:cubicBezTo>
                  <a:pt x="-46516" y="2043809"/>
                  <a:pt x="21265" y="680691"/>
                  <a:pt x="101008" y="63067"/>
                </a:cubicBezTo>
                <a:cubicBezTo>
                  <a:pt x="107865" y="-12811"/>
                  <a:pt x="102182" y="12016"/>
                  <a:pt x="239737" y="2366"/>
                </a:cubicBezTo>
                <a:cubicBezTo>
                  <a:pt x="288638" y="1183"/>
                  <a:pt x="363097" y="739"/>
                  <a:pt x="450882" y="850"/>
                </a:cubicBezTo>
                <a:cubicBezTo>
                  <a:pt x="597190" y="1034"/>
                  <a:pt x="780516" y="2759"/>
                  <a:pt x="944228" y="5164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9B7B539-E79B-44C5-8319-9CE01F87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2353" y="599506"/>
            <a:ext cx="3580578" cy="2666228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76148 w 7714712"/>
              <a:gd name="connsiteY0" fmla="*/ 6405352 h 6405386"/>
              <a:gd name="connsiteX1" fmla="*/ 6586860 w 7714712"/>
              <a:gd name="connsiteY1" fmla="*/ 6396252 h 6405386"/>
              <a:gd name="connsiteX2" fmla="*/ 1021812 w 7714712"/>
              <a:gd name="connsiteY2" fmla="*/ 6365722 h 6405386"/>
              <a:gd name="connsiteX3" fmla="*/ 34030 w 7714712"/>
              <a:gd name="connsiteY3" fmla="*/ 6336938 h 6405386"/>
              <a:gd name="connsiteX4" fmla="*/ 34030 w 7714712"/>
              <a:gd name="connsiteY4" fmla="*/ 32372 h 6405386"/>
              <a:gd name="connsiteX5" fmla="*/ 191964 w 7714712"/>
              <a:gd name="connsiteY5" fmla="*/ 32797 h 6405386"/>
              <a:gd name="connsiteX6" fmla="*/ 6465349 w 7714712"/>
              <a:gd name="connsiteY6" fmla="*/ 0 h 6405386"/>
              <a:gd name="connsiteX7" fmla="*/ 7665500 w 7714712"/>
              <a:gd name="connsiteY7" fmla="*/ 30531 h 6405386"/>
              <a:gd name="connsiteX8" fmla="*/ 7594062 w 7714712"/>
              <a:gd name="connsiteY8" fmla="*/ 6274128 h 6405386"/>
              <a:gd name="connsiteX9" fmla="*/ 7428354 w 7714712"/>
              <a:gd name="connsiteY9" fmla="*/ 6402154 h 6405386"/>
              <a:gd name="connsiteX10" fmla="*/ 7176148 w 7714712"/>
              <a:gd name="connsiteY10" fmla="*/ 6405352 h 6405386"/>
              <a:gd name="connsiteX0" fmla="*/ 7188755 w 7727319"/>
              <a:gd name="connsiteY0" fmla="*/ 6405352 h 6405386"/>
              <a:gd name="connsiteX1" fmla="*/ 6599467 w 7727319"/>
              <a:gd name="connsiteY1" fmla="*/ 6396252 h 6405386"/>
              <a:gd name="connsiteX2" fmla="*/ 1034419 w 7727319"/>
              <a:gd name="connsiteY2" fmla="*/ 6365722 h 6405386"/>
              <a:gd name="connsiteX3" fmla="*/ 46637 w 7727319"/>
              <a:gd name="connsiteY3" fmla="*/ 6336938 h 6405386"/>
              <a:gd name="connsiteX4" fmla="*/ 46637 w 7727319"/>
              <a:gd name="connsiteY4" fmla="*/ 32372 h 6405386"/>
              <a:gd name="connsiteX5" fmla="*/ 204571 w 7727319"/>
              <a:gd name="connsiteY5" fmla="*/ 32797 h 6405386"/>
              <a:gd name="connsiteX6" fmla="*/ 6477956 w 7727319"/>
              <a:gd name="connsiteY6" fmla="*/ 0 h 6405386"/>
              <a:gd name="connsiteX7" fmla="*/ 7678107 w 7727319"/>
              <a:gd name="connsiteY7" fmla="*/ 30531 h 6405386"/>
              <a:gd name="connsiteX8" fmla="*/ 7606669 w 7727319"/>
              <a:gd name="connsiteY8" fmla="*/ 6274128 h 6405386"/>
              <a:gd name="connsiteX9" fmla="*/ 7440961 w 7727319"/>
              <a:gd name="connsiteY9" fmla="*/ 6402154 h 6405386"/>
              <a:gd name="connsiteX10" fmla="*/ 7188755 w 7727319"/>
              <a:gd name="connsiteY10" fmla="*/ 6405352 h 6405386"/>
              <a:gd name="connsiteX0" fmla="*/ 7188755 w 7727319"/>
              <a:gd name="connsiteY0" fmla="*/ 6405352 h 6405386"/>
              <a:gd name="connsiteX1" fmla="*/ 6599467 w 7727319"/>
              <a:gd name="connsiteY1" fmla="*/ 6396252 h 6405386"/>
              <a:gd name="connsiteX2" fmla="*/ 1034419 w 7727319"/>
              <a:gd name="connsiteY2" fmla="*/ 6365722 h 6405386"/>
              <a:gd name="connsiteX3" fmla="*/ 46637 w 7727319"/>
              <a:gd name="connsiteY3" fmla="*/ 6336938 h 6405386"/>
              <a:gd name="connsiteX4" fmla="*/ 46637 w 7727319"/>
              <a:gd name="connsiteY4" fmla="*/ 32372 h 6405386"/>
              <a:gd name="connsiteX5" fmla="*/ 204571 w 7727319"/>
              <a:gd name="connsiteY5" fmla="*/ 32797 h 6405386"/>
              <a:gd name="connsiteX6" fmla="*/ 6477956 w 7727319"/>
              <a:gd name="connsiteY6" fmla="*/ 0 h 6405386"/>
              <a:gd name="connsiteX7" fmla="*/ 7678107 w 7727319"/>
              <a:gd name="connsiteY7" fmla="*/ 30531 h 6405386"/>
              <a:gd name="connsiteX8" fmla="*/ 7606669 w 7727319"/>
              <a:gd name="connsiteY8" fmla="*/ 6274128 h 6405386"/>
              <a:gd name="connsiteX9" fmla="*/ 7440961 w 7727319"/>
              <a:gd name="connsiteY9" fmla="*/ 6402154 h 6405386"/>
              <a:gd name="connsiteX10" fmla="*/ 7188755 w 7727319"/>
              <a:gd name="connsiteY10" fmla="*/ 6405352 h 6405386"/>
              <a:gd name="connsiteX0" fmla="*/ 7188755 w 7727319"/>
              <a:gd name="connsiteY0" fmla="*/ 6405352 h 6405386"/>
              <a:gd name="connsiteX1" fmla="*/ 6599467 w 7727319"/>
              <a:gd name="connsiteY1" fmla="*/ 6396252 h 6405386"/>
              <a:gd name="connsiteX2" fmla="*/ 1034419 w 7727319"/>
              <a:gd name="connsiteY2" fmla="*/ 6365722 h 6405386"/>
              <a:gd name="connsiteX3" fmla="*/ 46637 w 7727319"/>
              <a:gd name="connsiteY3" fmla="*/ 6399072 h 6405386"/>
              <a:gd name="connsiteX4" fmla="*/ 46637 w 7727319"/>
              <a:gd name="connsiteY4" fmla="*/ 32372 h 6405386"/>
              <a:gd name="connsiteX5" fmla="*/ 204571 w 7727319"/>
              <a:gd name="connsiteY5" fmla="*/ 32797 h 6405386"/>
              <a:gd name="connsiteX6" fmla="*/ 6477956 w 7727319"/>
              <a:gd name="connsiteY6" fmla="*/ 0 h 6405386"/>
              <a:gd name="connsiteX7" fmla="*/ 7678107 w 7727319"/>
              <a:gd name="connsiteY7" fmla="*/ 30531 h 6405386"/>
              <a:gd name="connsiteX8" fmla="*/ 7606669 w 7727319"/>
              <a:gd name="connsiteY8" fmla="*/ 6274128 h 6405386"/>
              <a:gd name="connsiteX9" fmla="*/ 7440961 w 7727319"/>
              <a:gd name="connsiteY9" fmla="*/ 6402154 h 6405386"/>
              <a:gd name="connsiteX10" fmla="*/ 7188755 w 7727319"/>
              <a:gd name="connsiteY10" fmla="*/ 6405352 h 6405386"/>
              <a:gd name="connsiteX0" fmla="*/ 7188755 w 7727319"/>
              <a:gd name="connsiteY0" fmla="*/ 6405352 h 6407144"/>
              <a:gd name="connsiteX1" fmla="*/ 6599467 w 7727319"/>
              <a:gd name="connsiteY1" fmla="*/ 6396252 h 6407144"/>
              <a:gd name="connsiteX2" fmla="*/ 1065045 w 7727319"/>
              <a:gd name="connsiteY2" fmla="*/ 6407144 h 6407144"/>
              <a:gd name="connsiteX3" fmla="*/ 46637 w 7727319"/>
              <a:gd name="connsiteY3" fmla="*/ 6399072 h 6407144"/>
              <a:gd name="connsiteX4" fmla="*/ 46637 w 7727319"/>
              <a:gd name="connsiteY4" fmla="*/ 32372 h 6407144"/>
              <a:gd name="connsiteX5" fmla="*/ 204571 w 7727319"/>
              <a:gd name="connsiteY5" fmla="*/ 32797 h 6407144"/>
              <a:gd name="connsiteX6" fmla="*/ 6477956 w 7727319"/>
              <a:gd name="connsiteY6" fmla="*/ 0 h 6407144"/>
              <a:gd name="connsiteX7" fmla="*/ 7678107 w 7727319"/>
              <a:gd name="connsiteY7" fmla="*/ 30531 h 6407144"/>
              <a:gd name="connsiteX8" fmla="*/ 7606669 w 7727319"/>
              <a:gd name="connsiteY8" fmla="*/ 6274128 h 6407144"/>
              <a:gd name="connsiteX9" fmla="*/ 7440961 w 7727319"/>
              <a:gd name="connsiteY9" fmla="*/ 6402154 h 6407144"/>
              <a:gd name="connsiteX10" fmla="*/ 7188755 w 7727319"/>
              <a:gd name="connsiteY10" fmla="*/ 6405352 h 640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7319" h="6407144">
                <a:moveTo>
                  <a:pt x="7188755" y="6405352"/>
                </a:moveTo>
                <a:cubicBezTo>
                  <a:pt x="7013994" y="6404963"/>
                  <a:pt x="6795016" y="6401325"/>
                  <a:pt x="6599467" y="6396252"/>
                </a:cubicBezTo>
                <a:lnTo>
                  <a:pt x="1065045" y="6407144"/>
                </a:lnTo>
                <a:lnTo>
                  <a:pt x="46637" y="6399072"/>
                </a:lnTo>
                <a:cubicBezTo>
                  <a:pt x="696" y="6140829"/>
                  <a:pt x="-29931" y="1885361"/>
                  <a:pt x="46637" y="32372"/>
                </a:cubicBezTo>
                <a:lnTo>
                  <a:pt x="204571" y="32797"/>
                </a:lnTo>
                <a:lnTo>
                  <a:pt x="6477956" y="0"/>
                </a:lnTo>
                <a:cubicBezTo>
                  <a:pt x="6978019" y="30531"/>
                  <a:pt x="7335207" y="-1"/>
                  <a:pt x="7678107" y="30531"/>
                </a:cubicBezTo>
                <a:cubicBezTo>
                  <a:pt x="7782882" y="2096465"/>
                  <a:pt x="7701920" y="4971471"/>
                  <a:pt x="7606669" y="6274128"/>
                </a:cubicBezTo>
                <a:cubicBezTo>
                  <a:pt x="7598479" y="6434165"/>
                  <a:pt x="7605267" y="6381800"/>
                  <a:pt x="7440961" y="6402154"/>
                </a:cubicBezTo>
                <a:cubicBezTo>
                  <a:pt x="7382551" y="6404650"/>
                  <a:pt x="7293612" y="6405586"/>
                  <a:pt x="7188755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81D7-BFBC-8BCA-822C-B21F1DEFA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45" b="-5"/>
          <a:stretch/>
        </p:blipFill>
        <p:spPr>
          <a:xfrm>
            <a:off x="690124" y="3530577"/>
            <a:ext cx="3543843" cy="2666228"/>
          </a:xfrm>
          <a:custGeom>
            <a:avLst/>
            <a:gdLst/>
            <a:ahLst/>
            <a:cxnLst/>
            <a:rect l="l" t="t" r="r" b="b"/>
            <a:pathLst>
              <a:path w="6402865" h="3037800">
                <a:moveTo>
                  <a:pt x="5367991" y="0"/>
                </a:moveTo>
                <a:cubicBezTo>
                  <a:pt x="5782370" y="14476"/>
                  <a:pt x="6078355" y="0"/>
                  <a:pt x="6362501" y="14476"/>
                </a:cubicBezTo>
                <a:cubicBezTo>
                  <a:pt x="6449323" y="993991"/>
                  <a:pt x="6368827" y="2024601"/>
                  <a:pt x="6370353" y="2960880"/>
                </a:cubicBezTo>
                <a:cubicBezTo>
                  <a:pt x="6363567" y="3036758"/>
                  <a:pt x="6302142" y="3025784"/>
                  <a:pt x="6165989" y="3035434"/>
                </a:cubicBezTo>
                <a:cubicBezTo>
                  <a:pt x="6117587" y="3036618"/>
                  <a:pt x="6043888" y="3037061"/>
                  <a:pt x="5956997" y="3036950"/>
                </a:cubicBezTo>
                <a:cubicBezTo>
                  <a:pt x="5812181" y="3036766"/>
                  <a:pt x="5630724" y="3035041"/>
                  <a:pt x="5468681" y="3032636"/>
                </a:cubicBezTo>
                <a:lnTo>
                  <a:pt x="882556" y="3037800"/>
                </a:lnTo>
                <a:lnTo>
                  <a:pt x="38647" y="3033973"/>
                </a:lnTo>
                <a:cubicBezTo>
                  <a:pt x="578" y="2911533"/>
                  <a:pt x="-24801" y="893901"/>
                  <a:pt x="38647" y="15349"/>
                </a:cubicBezTo>
                <a:lnTo>
                  <a:pt x="169520" y="15550"/>
                </a:ln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8595A75-3E71-4D42-B9D9-7209D475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124" y="3531261"/>
            <a:ext cx="3543843" cy="2666228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76148 w 7714712"/>
              <a:gd name="connsiteY0" fmla="*/ 6405352 h 6405386"/>
              <a:gd name="connsiteX1" fmla="*/ 6586860 w 7714712"/>
              <a:gd name="connsiteY1" fmla="*/ 6396252 h 6405386"/>
              <a:gd name="connsiteX2" fmla="*/ 1021812 w 7714712"/>
              <a:gd name="connsiteY2" fmla="*/ 6365722 h 6405386"/>
              <a:gd name="connsiteX3" fmla="*/ 34030 w 7714712"/>
              <a:gd name="connsiteY3" fmla="*/ 6336938 h 6405386"/>
              <a:gd name="connsiteX4" fmla="*/ 34030 w 7714712"/>
              <a:gd name="connsiteY4" fmla="*/ 32372 h 6405386"/>
              <a:gd name="connsiteX5" fmla="*/ 191964 w 7714712"/>
              <a:gd name="connsiteY5" fmla="*/ 32797 h 6405386"/>
              <a:gd name="connsiteX6" fmla="*/ 6465349 w 7714712"/>
              <a:gd name="connsiteY6" fmla="*/ 0 h 6405386"/>
              <a:gd name="connsiteX7" fmla="*/ 7665500 w 7714712"/>
              <a:gd name="connsiteY7" fmla="*/ 30531 h 6405386"/>
              <a:gd name="connsiteX8" fmla="*/ 7594062 w 7714712"/>
              <a:gd name="connsiteY8" fmla="*/ 6274128 h 6405386"/>
              <a:gd name="connsiteX9" fmla="*/ 7428354 w 7714712"/>
              <a:gd name="connsiteY9" fmla="*/ 6402154 h 6405386"/>
              <a:gd name="connsiteX10" fmla="*/ 7176148 w 7714712"/>
              <a:gd name="connsiteY10" fmla="*/ 6405352 h 6405386"/>
              <a:gd name="connsiteX0" fmla="*/ 7188755 w 7727319"/>
              <a:gd name="connsiteY0" fmla="*/ 6405352 h 6405386"/>
              <a:gd name="connsiteX1" fmla="*/ 6599467 w 7727319"/>
              <a:gd name="connsiteY1" fmla="*/ 6396252 h 6405386"/>
              <a:gd name="connsiteX2" fmla="*/ 1034419 w 7727319"/>
              <a:gd name="connsiteY2" fmla="*/ 6365722 h 6405386"/>
              <a:gd name="connsiteX3" fmla="*/ 46637 w 7727319"/>
              <a:gd name="connsiteY3" fmla="*/ 6336938 h 6405386"/>
              <a:gd name="connsiteX4" fmla="*/ 46637 w 7727319"/>
              <a:gd name="connsiteY4" fmla="*/ 32372 h 6405386"/>
              <a:gd name="connsiteX5" fmla="*/ 204571 w 7727319"/>
              <a:gd name="connsiteY5" fmla="*/ 32797 h 6405386"/>
              <a:gd name="connsiteX6" fmla="*/ 6477956 w 7727319"/>
              <a:gd name="connsiteY6" fmla="*/ 0 h 6405386"/>
              <a:gd name="connsiteX7" fmla="*/ 7678107 w 7727319"/>
              <a:gd name="connsiteY7" fmla="*/ 30531 h 6405386"/>
              <a:gd name="connsiteX8" fmla="*/ 7606669 w 7727319"/>
              <a:gd name="connsiteY8" fmla="*/ 6274128 h 6405386"/>
              <a:gd name="connsiteX9" fmla="*/ 7440961 w 7727319"/>
              <a:gd name="connsiteY9" fmla="*/ 6402154 h 6405386"/>
              <a:gd name="connsiteX10" fmla="*/ 7188755 w 7727319"/>
              <a:gd name="connsiteY10" fmla="*/ 6405352 h 6405386"/>
              <a:gd name="connsiteX0" fmla="*/ 7188755 w 7727319"/>
              <a:gd name="connsiteY0" fmla="*/ 6405352 h 6405386"/>
              <a:gd name="connsiteX1" fmla="*/ 6599467 w 7727319"/>
              <a:gd name="connsiteY1" fmla="*/ 6396252 h 6405386"/>
              <a:gd name="connsiteX2" fmla="*/ 1034419 w 7727319"/>
              <a:gd name="connsiteY2" fmla="*/ 6365722 h 6405386"/>
              <a:gd name="connsiteX3" fmla="*/ 46637 w 7727319"/>
              <a:gd name="connsiteY3" fmla="*/ 6336938 h 6405386"/>
              <a:gd name="connsiteX4" fmla="*/ 46637 w 7727319"/>
              <a:gd name="connsiteY4" fmla="*/ 32372 h 6405386"/>
              <a:gd name="connsiteX5" fmla="*/ 204571 w 7727319"/>
              <a:gd name="connsiteY5" fmla="*/ 32797 h 6405386"/>
              <a:gd name="connsiteX6" fmla="*/ 6477956 w 7727319"/>
              <a:gd name="connsiteY6" fmla="*/ 0 h 6405386"/>
              <a:gd name="connsiteX7" fmla="*/ 7678107 w 7727319"/>
              <a:gd name="connsiteY7" fmla="*/ 30531 h 6405386"/>
              <a:gd name="connsiteX8" fmla="*/ 7606669 w 7727319"/>
              <a:gd name="connsiteY8" fmla="*/ 6274128 h 6405386"/>
              <a:gd name="connsiteX9" fmla="*/ 7440961 w 7727319"/>
              <a:gd name="connsiteY9" fmla="*/ 6402154 h 6405386"/>
              <a:gd name="connsiteX10" fmla="*/ 7188755 w 7727319"/>
              <a:gd name="connsiteY10" fmla="*/ 6405352 h 6405386"/>
              <a:gd name="connsiteX0" fmla="*/ 7188755 w 7727319"/>
              <a:gd name="connsiteY0" fmla="*/ 6405352 h 6405386"/>
              <a:gd name="connsiteX1" fmla="*/ 6599467 w 7727319"/>
              <a:gd name="connsiteY1" fmla="*/ 6396252 h 6405386"/>
              <a:gd name="connsiteX2" fmla="*/ 1034419 w 7727319"/>
              <a:gd name="connsiteY2" fmla="*/ 6365722 h 6405386"/>
              <a:gd name="connsiteX3" fmla="*/ 46637 w 7727319"/>
              <a:gd name="connsiteY3" fmla="*/ 6399072 h 6405386"/>
              <a:gd name="connsiteX4" fmla="*/ 46637 w 7727319"/>
              <a:gd name="connsiteY4" fmla="*/ 32372 h 6405386"/>
              <a:gd name="connsiteX5" fmla="*/ 204571 w 7727319"/>
              <a:gd name="connsiteY5" fmla="*/ 32797 h 6405386"/>
              <a:gd name="connsiteX6" fmla="*/ 6477956 w 7727319"/>
              <a:gd name="connsiteY6" fmla="*/ 0 h 6405386"/>
              <a:gd name="connsiteX7" fmla="*/ 7678107 w 7727319"/>
              <a:gd name="connsiteY7" fmla="*/ 30531 h 6405386"/>
              <a:gd name="connsiteX8" fmla="*/ 7606669 w 7727319"/>
              <a:gd name="connsiteY8" fmla="*/ 6274128 h 6405386"/>
              <a:gd name="connsiteX9" fmla="*/ 7440961 w 7727319"/>
              <a:gd name="connsiteY9" fmla="*/ 6402154 h 6405386"/>
              <a:gd name="connsiteX10" fmla="*/ 7188755 w 7727319"/>
              <a:gd name="connsiteY10" fmla="*/ 6405352 h 6405386"/>
              <a:gd name="connsiteX0" fmla="*/ 7188755 w 7727319"/>
              <a:gd name="connsiteY0" fmla="*/ 6405352 h 6407144"/>
              <a:gd name="connsiteX1" fmla="*/ 6599467 w 7727319"/>
              <a:gd name="connsiteY1" fmla="*/ 6396252 h 6407144"/>
              <a:gd name="connsiteX2" fmla="*/ 1065045 w 7727319"/>
              <a:gd name="connsiteY2" fmla="*/ 6407144 h 6407144"/>
              <a:gd name="connsiteX3" fmla="*/ 46637 w 7727319"/>
              <a:gd name="connsiteY3" fmla="*/ 6399072 h 6407144"/>
              <a:gd name="connsiteX4" fmla="*/ 46637 w 7727319"/>
              <a:gd name="connsiteY4" fmla="*/ 32372 h 6407144"/>
              <a:gd name="connsiteX5" fmla="*/ 204571 w 7727319"/>
              <a:gd name="connsiteY5" fmla="*/ 32797 h 6407144"/>
              <a:gd name="connsiteX6" fmla="*/ 6477956 w 7727319"/>
              <a:gd name="connsiteY6" fmla="*/ 0 h 6407144"/>
              <a:gd name="connsiteX7" fmla="*/ 7678107 w 7727319"/>
              <a:gd name="connsiteY7" fmla="*/ 30531 h 6407144"/>
              <a:gd name="connsiteX8" fmla="*/ 7606669 w 7727319"/>
              <a:gd name="connsiteY8" fmla="*/ 6274128 h 6407144"/>
              <a:gd name="connsiteX9" fmla="*/ 7440961 w 7727319"/>
              <a:gd name="connsiteY9" fmla="*/ 6402154 h 6407144"/>
              <a:gd name="connsiteX10" fmla="*/ 7188755 w 7727319"/>
              <a:gd name="connsiteY10" fmla="*/ 6405352 h 6407144"/>
              <a:gd name="connsiteX0" fmla="*/ 7188755 w 7757896"/>
              <a:gd name="connsiteY0" fmla="*/ 6405352 h 6407144"/>
              <a:gd name="connsiteX1" fmla="*/ 6599467 w 7757896"/>
              <a:gd name="connsiteY1" fmla="*/ 6396252 h 6407144"/>
              <a:gd name="connsiteX2" fmla="*/ 1065045 w 7757896"/>
              <a:gd name="connsiteY2" fmla="*/ 6407144 h 6407144"/>
              <a:gd name="connsiteX3" fmla="*/ 46637 w 7757896"/>
              <a:gd name="connsiteY3" fmla="*/ 6399072 h 6407144"/>
              <a:gd name="connsiteX4" fmla="*/ 46637 w 7757896"/>
              <a:gd name="connsiteY4" fmla="*/ 32372 h 6407144"/>
              <a:gd name="connsiteX5" fmla="*/ 204571 w 7757896"/>
              <a:gd name="connsiteY5" fmla="*/ 32797 h 6407144"/>
              <a:gd name="connsiteX6" fmla="*/ 6477956 w 7757896"/>
              <a:gd name="connsiteY6" fmla="*/ 0 h 6407144"/>
              <a:gd name="connsiteX7" fmla="*/ 7678107 w 7757896"/>
              <a:gd name="connsiteY7" fmla="*/ 30531 h 6407144"/>
              <a:gd name="connsiteX8" fmla="*/ 7687583 w 7757896"/>
              <a:gd name="connsiteY8" fmla="*/ 6244909 h 6407144"/>
              <a:gd name="connsiteX9" fmla="*/ 7440961 w 7757896"/>
              <a:gd name="connsiteY9" fmla="*/ 6402154 h 6407144"/>
              <a:gd name="connsiteX10" fmla="*/ 7188755 w 7757896"/>
              <a:gd name="connsiteY10" fmla="*/ 6405352 h 6407144"/>
              <a:gd name="connsiteX0" fmla="*/ 7188755 w 7726818"/>
              <a:gd name="connsiteY0" fmla="*/ 6405352 h 6407144"/>
              <a:gd name="connsiteX1" fmla="*/ 6599467 w 7726818"/>
              <a:gd name="connsiteY1" fmla="*/ 6396252 h 6407144"/>
              <a:gd name="connsiteX2" fmla="*/ 1065045 w 7726818"/>
              <a:gd name="connsiteY2" fmla="*/ 6407144 h 6407144"/>
              <a:gd name="connsiteX3" fmla="*/ 46637 w 7726818"/>
              <a:gd name="connsiteY3" fmla="*/ 6399072 h 6407144"/>
              <a:gd name="connsiteX4" fmla="*/ 46637 w 7726818"/>
              <a:gd name="connsiteY4" fmla="*/ 32372 h 6407144"/>
              <a:gd name="connsiteX5" fmla="*/ 204571 w 7726818"/>
              <a:gd name="connsiteY5" fmla="*/ 32797 h 6407144"/>
              <a:gd name="connsiteX6" fmla="*/ 6477956 w 7726818"/>
              <a:gd name="connsiteY6" fmla="*/ 0 h 6407144"/>
              <a:gd name="connsiteX7" fmla="*/ 7678107 w 7726818"/>
              <a:gd name="connsiteY7" fmla="*/ 30531 h 6407144"/>
              <a:gd name="connsiteX8" fmla="*/ 7687583 w 7726818"/>
              <a:gd name="connsiteY8" fmla="*/ 6244909 h 6407144"/>
              <a:gd name="connsiteX9" fmla="*/ 7440961 w 7726818"/>
              <a:gd name="connsiteY9" fmla="*/ 6402154 h 6407144"/>
              <a:gd name="connsiteX10" fmla="*/ 7188755 w 7726818"/>
              <a:gd name="connsiteY10" fmla="*/ 6405352 h 640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6818" h="6407144">
                <a:moveTo>
                  <a:pt x="7188755" y="6405352"/>
                </a:moveTo>
                <a:cubicBezTo>
                  <a:pt x="7013994" y="6404963"/>
                  <a:pt x="6795016" y="6401325"/>
                  <a:pt x="6599467" y="6396252"/>
                </a:cubicBezTo>
                <a:lnTo>
                  <a:pt x="1065045" y="6407144"/>
                </a:lnTo>
                <a:lnTo>
                  <a:pt x="46637" y="6399072"/>
                </a:lnTo>
                <a:cubicBezTo>
                  <a:pt x="696" y="6140829"/>
                  <a:pt x="-29931" y="1885361"/>
                  <a:pt x="46637" y="32372"/>
                </a:cubicBezTo>
                <a:lnTo>
                  <a:pt x="204571" y="32797"/>
                </a:lnTo>
                <a:lnTo>
                  <a:pt x="6477956" y="0"/>
                </a:lnTo>
                <a:cubicBezTo>
                  <a:pt x="6978019" y="30531"/>
                  <a:pt x="7335207" y="-1"/>
                  <a:pt x="7678107" y="30531"/>
                </a:cubicBezTo>
                <a:cubicBezTo>
                  <a:pt x="7782882" y="2096465"/>
                  <a:pt x="7685740" y="4270166"/>
                  <a:pt x="7687583" y="6244909"/>
                </a:cubicBezTo>
                <a:cubicBezTo>
                  <a:pt x="7679393" y="6404946"/>
                  <a:pt x="7605267" y="6381800"/>
                  <a:pt x="7440961" y="6402154"/>
                </a:cubicBezTo>
                <a:cubicBezTo>
                  <a:pt x="7382551" y="6404650"/>
                  <a:pt x="7293612" y="6405586"/>
                  <a:pt x="7188755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AD47-01A3-44A5-B38E-D024FE481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4217" y="3177429"/>
            <a:ext cx="5133247" cy="2345305"/>
          </a:xfrm>
        </p:spPr>
        <p:txBody>
          <a:bodyPr lIns="109728" tIns="109728" rIns="109728" bIns="91440" anchor="t">
            <a:normAutofit fontScale="92500"/>
          </a:bodyPr>
          <a:lstStyle/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ko-KR" altLang="en-US" sz="2200" dirty="0">
                <a:ea typeface="+mn-lt"/>
                <a:cs typeface="+mn-lt"/>
              </a:rPr>
              <a:t>체크 포인트 통과 시 보너스 시간 획득-&gt;</a:t>
            </a:r>
            <a:r>
              <a:rPr lang="ko-KR" altLang="en-US" sz="2200" dirty="0" err="1">
                <a:ea typeface="+mn-lt"/>
                <a:cs typeface="+mn-lt"/>
              </a:rPr>
              <a:t>인스펙터에서</a:t>
            </a:r>
            <a:r>
              <a:rPr lang="ko-KR" altLang="en-US" sz="2200" dirty="0">
                <a:ea typeface="+mn-lt"/>
                <a:cs typeface="+mn-lt"/>
              </a:rPr>
              <a:t> 설정 변경 </a:t>
            </a:r>
            <a:endParaRPr lang="ko-KR" altLang="en-US" sz="2200">
              <a:ea typeface="+mn-lt"/>
              <a:cs typeface="+mn-lt"/>
            </a:endParaRPr>
          </a:p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Checkpoint</a:t>
            </a:r>
            <a:r>
              <a:rPr lang="ko-KR" altLang="en-US" sz="2200" dirty="0">
                <a:ea typeface="+mn-lt"/>
                <a:cs typeface="+mn-lt"/>
              </a:rPr>
              <a:t>는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ko-KR" altLang="en-US" sz="2200" dirty="0">
                <a:ea typeface="+mn-lt"/>
                <a:cs typeface="+mn-lt"/>
              </a:rPr>
              <a:t>부모인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JumpRamp</a:t>
            </a:r>
            <a:r>
              <a:rPr lang="ko-KR" altLang="en-US" sz="2200" dirty="0">
                <a:ea typeface="+mn-lt"/>
                <a:cs typeface="+mn-lt"/>
              </a:rPr>
              <a:t>의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ko-KR" altLang="en-US" sz="2200" dirty="0">
                <a:ea typeface="+mn-lt"/>
                <a:cs typeface="+mn-lt"/>
              </a:rPr>
              <a:t>트랜스폼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ko-KR" altLang="en-US" sz="2200" dirty="0">
                <a:ea typeface="+mn-lt"/>
                <a:cs typeface="+mn-lt"/>
              </a:rPr>
              <a:t>프로퍼티를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ko-KR" altLang="en-US" sz="2200" dirty="0">
                <a:ea typeface="+mn-lt"/>
                <a:cs typeface="+mn-lt"/>
              </a:rPr>
              <a:t>상속하므로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JumpRamp</a:t>
            </a:r>
            <a:r>
              <a:rPr lang="ko-KR" altLang="en-US" sz="2200" err="1">
                <a:ea typeface="+mn-lt"/>
                <a:cs typeface="+mn-lt"/>
              </a:rPr>
              <a:t>를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ko-KR" altLang="en-US" sz="2200" dirty="0">
                <a:ea typeface="+mn-lt"/>
                <a:cs typeface="+mn-lt"/>
              </a:rPr>
              <a:t>옮기면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ko-KR" altLang="en-US" sz="2200" dirty="0">
                <a:ea typeface="+mn-lt"/>
                <a:cs typeface="+mn-lt"/>
              </a:rPr>
              <a:t>함께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ko-KR" altLang="en-US" sz="2200" dirty="0">
                <a:ea typeface="+mn-lt"/>
                <a:cs typeface="+mn-lt"/>
              </a:rPr>
              <a:t>이동</a:t>
            </a:r>
          </a:p>
          <a:p>
            <a:pPr algn="ctr">
              <a:lnSpc>
                <a:spcPct val="100000"/>
              </a:lnSpc>
            </a:pPr>
            <a:r>
              <a:rPr lang="ko-KR" altLang="en-US" sz="2200" dirty="0">
                <a:ea typeface="Malgun Gothic"/>
              </a:rPr>
              <a:t>++추가 제한시간 변경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5146FB-65D6-402A-ABC4-AC38E731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18553" flipH="1">
            <a:off x="4709279" y="588395"/>
            <a:ext cx="6960305" cy="5680435"/>
          </a:xfrm>
          <a:custGeom>
            <a:avLst/>
            <a:gdLst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70634 w 4877237"/>
              <a:gd name="connsiteY8" fmla="*/ 5225757 h 5641553"/>
              <a:gd name="connsiteX9" fmla="*/ 3515258 w 4877237"/>
              <a:gd name="connsiteY9" fmla="*/ 5243754 h 5641553"/>
              <a:gd name="connsiteX10" fmla="*/ 3510127 w 4877237"/>
              <a:gd name="connsiteY10" fmla="*/ 5288400 h 5641553"/>
              <a:gd name="connsiteX11" fmla="*/ 3658238 w 4877237"/>
              <a:gd name="connsiteY11" fmla="*/ 5641549 h 5641553"/>
              <a:gd name="connsiteX12" fmla="*/ 2845674 w 4877237"/>
              <a:gd name="connsiteY12" fmla="*/ 5290843 h 5641553"/>
              <a:gd name="connsiteX13" fmla="*/ 2820308 w 4877237"/>
              <a:gd name="connsiteY13" fmla="*/ 5261823 h 5641553"/>
              <a:gd name="connsiteX14" fmla="*/ 2722542 w 4877237"/>
              <a:gd name="connsiteY14" fmla="*/ 5265294 h 5641553"/>
              <a:gd name="connsiteX15" fmla="*/ 1770504 w 4877237"/>
              <a:gd name="connsiteY15" fmla="*/ 5261011 h 5641553"/>
              <a:gd name="connsiteX16" fmla="*/ 815940 w 4877237"/>
              <a:gd name="connsiteY16" fmla="*/ 5009663 h 5641553"/>
              <a:gd name="connsiteX17" fmla="*/ 117267 w 4877237"/>
              <a:gd name="connsiteY17" fmla="*/ 3779919 h 5641553"/>
              <a:gd name="connsiteX18" fmla="*/ 1702 w 4877237"/>
              <a:gd name="connsiteY18" fmla="*/ 1784971 h 5641553"/>
              <a:gd name="connsiteX19" fmla="*/ 336804 w 4877237"/>
              <a:gd name="connsiteY19" fmla="*/ 369690 h 5641553"/>
              <a:gd name="connsiteX20" fmla="*/ 1687022 w 4877237"/>
              <a:gd name="connsiteY20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81829 w 4877237"/>
              <a:gd name="connsiteY7" fmla="*/ 5221985 h 5641553"/>
              <a:gd name="connsiteX8" fmla="*/ 3515258 w 4877237"/>
              <a:gd name="connsiteY8" fmla="*/ 5243754 h 5641553"/>
              <a:gd name="connsiteX9" fmla="*/ 3510127 w 4877237"/>
              <a:gd name="connsiteY9" fmla="*/ 5288400 h 5641553"/>
              <a:gd name="connsiteX10" fmla="*/ 3658238 w 4877237"/>
              <a:gd name="connsiteY10" fmla="*/ 5641549 h 5641553"/>
              <a:gd name="connsiteX11" fmla="*/ 2845674 w 4877237"/>
              <a:gd name="connsiteY11" fmla="*/ 5290843 h 5641553"/>
              <a:gd name="connsiteX12" fmla="*/ 2820308 w 4877237"/>
              <a:gd name="connsiteY12" fmla="*/ 5261823 h 5641553"/>
              <a:gd name="connsiteX13" fmla="*/ 2722542 w 4877237"/>
              <a:gd name="connsiteY13" fmla="*/ 5265294 h 5641553"/>
              <a:gd name="connsiteX14" fmla="*/ 1770504 w 4877237"/>
              <a:gd name="connsiteY14" fmla="*/ 5261011 h 5641553"/>
              <a:gd name="connsiteX15" fmla="*/ 815940 w 4877237"/>
              <a:gd name="connsiteY15" fmla="*/ 5009663 h 5641553"/>
              <a:gd name="connsiteX16" fmla="*/ 117267 w 4877237"/>
              <a:gd name="connsiteY16" fmla="*/ 3779919 h 5641553"/>
              <a:gd name="connsiteX17" fmla="*/ 1702 w 4877237"/>
              <a:gd name="connsiteY17" fmla="*/ 1784971 h 5641553"/>
              <a:gd name="connsiteX18" fmla="*/ 336804 w 4877237"/>
              <a:gd name="connsiteY18" fmla="*/ 369690 h 5641553"/>
              <a:gd name="connsiteX19" fmla="*/ 1687022 w 4877237"/>
              <a:gd name="connsiteY19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872846 w 4877237"/>
              <a:gd name="connsiteY6" fmla="*/ 5198795 h 5641553"/>
              <a:gd name="connsiteX7" fmla="*/ 3515258 w 4877237"/>
              <a:gd name="connsiteY7" fmla="*/ 5243754 h 5641553"/>
              <a:gd name="connsiteX8" fmla="*/ 3510127 w 4877237"/>
              <a:gd name="connsiteY8" fmla="*/ 5288400 h 5641553"/>
              <a:gd name="connsiteX9" fmla="*/ 3658238 w 4877237"/>
              <a:gd name="connsiteY9" fmla="*/ 5641549 h 5641553"/>
              <a:gd name="connsiteX10" fmla="*/ 2845674 w 4877237"/>
              <a:gd name="connsiteY10" fmla="*/ 5290843 h 5641553"/>
              <a:gd name="connsiteX11" fmla="*/ 2820308 w 4877237"/>
              <a:gd name="connsiteY11" fmla="*/ 5261823 h 5641553"/>
              <a:gd name="connsiteX12" fmla="*/ 2722542 w 4877237"/>
              <a:gd name="connsiteY12" fmla="*/ 5265294 h 5641553"/>
              <a:gd name="connsiteX13" fmla="*/ 1770504 w 4877237"/>
              <a:gd name="connsiteY13" fmla="*/ 5261011 h 5641553"/>
              <a:gd name="connsiteX14" fmla="*/ 815940 w 4877237"/>
              <a:gd name="connsiteY14" fmla="*/ 5009663 h 5641553"/>
              <a:gd name="connsiteX15" fmla="*/ 117267 w 4877237"/>
              <a:gd name="connsiteY15" fmla="*/ 3779919 h 5641553"/>
              <a:gd name="connsiteX16" fmla="*/ 1702 w 4877237"/>
              <a:gd name="connsiteY16" fmla="*/ 1784971 h 5641553"/>
              <a:gd name="connsiteX17" fmla="*/ 336804 w 4877237"/>
              <a:gd name="connsiteY17" fmla="*/ 369690 h 5641553"/>
              <a:gd name="connsiteX18" fmla="*/ 1687022 w 4877237"/>
              <a:gd name="connsiteY18" fmla="*/ 50 h 5641553"/>
              <a:gd name="connsiteX0" fmla="*/ 1687022 w 4877237"/>
              <a:gd name="connsiteY0" fmla="*/ 50 h 5641553"/>
              <a:gd name="connsiteX1" fmla="*/ 3319184 w 4877237"/>
              <a:gd name="connsiteY1" fmla="*/ 163045 h 5641553"/>
              <a:gd name="connsiteX2" fmla="*/ 4549251 w 4877237"/>
              <a:gd name="connsiteY2" fmla="*/ 744232 h 5641553"/>
              <a:gd name="connsiteX3" fmla="*/ 4808645 w 4877237"/>
              <a:gd name="connsiteY3" fmla="*/ 1661203 h 5641553"/>
              <a:gd name="connsiteX4" fmla="*/ 4706820 w 4877237"/>
              <a:gd name="connsiteY4" fmla="*/ 4241530 h 5641553"/>
              <a:gd name="connsiteX5" fmla="*/ 3928223 w 4877237"/>
              <a:gd name="connsiteY5" fmla="*/ 5181317 h 5641553"/>
              <a:gd name="connsiteX6" fmla="*/ 3515258 w 4877237"/>
              <a:gd name="connsiteY6" fmla="*/ 5243754 h 5641553"/>
              <a:gd name="connsiteX7" fmla="*/ 3510127 w 4877237"/>
              <a:gd name="connsiteY7" fmla="*/ 5288400 h 5641553"/>
              <a:gd name="connsiteX8" fmla="*/ 3658238 w 4877237"/>
              <a:gd name="connsiteY8" fmla="*/ 5641549 h 5641553"/>
              <a:gd name="connsiteX9" fmla="*/ 2845674 w 4877237"/>
              <a:gd name="connsiteY9" fmla="*/ 5290843 h 5641553"/>
              <a:gd name="connsiteX10" fmla="*/ 2820308 w 4877237"/>
              <a:gd name="connsiteY10" fmla="*/ 5261823 h 5641553"/>
              <a:gd name="connsiteX11" fmla="*/ 2722542 w 4877237"/>
              <a:gd name="connsiteY11" fmla="*/ 5265294 h 5641553"/>
              <a:gd name="connsiteX12" fmla="*/ 1770504 w 4877237"/>
              <a:gd name="connsiteY12" fmla="*/ 5261011 h 5641553"/>
              <a:gd name="connsiteX13" fmla="*/ 815940 w 4877237"/>
              <a:gd name="connsiteY13" fmla="*/ 5009663 h 5641553"/>
              <a:gd name="connsiteX14" fmla="*/ 117267 w 4877237"/>
              <a:gd name="connsiteY14" fmla="*/ 3779919 h 5641553"/>
              <a:gd name="connsiteX15" fmla="*/ 1702 w 4877237"/>
              <a:gd name="connsiteY15" fmla="*/ 1784971 h 5641553"/>
              <a:gd name="connsiteX16" fmla="*/ 336804 w 4877237"/>
              <a:gd name="connsiteY16" fmla="*/ 369690 h 5641553"/>
              <a:gd name="connsiteX17" fmla="*/ 1687022 w 4877237"/>
              <a:gd name="connsiteY17" fmla="*/ 50 h 5641553"/>
              <a:gd name="connsiteX0" fmla="*/ 1687022 w 4884581"/>
              <a:gd name="connsiteY0" fmla="*/ 50 h 5641553"/>
              <a:gd name="connsiteX1" fmla="*/ 3319184 w 4884581"/>
              <a:gd name="connsiteY1" fmla="*/ 163045 h 5641553"/>
              <a:gd name="connsiteX2" fmla="*/ 4549251 w 4884581"/>
              <a:gd name="connsiteY2" fmla="*/ 744232 h 5641553"/>
              <a:gd name="connsiteX3" fmla="*/ 4808645 w 4884581"/>
              <a:gd name="connsiteY3" fmla="*/ 1661203 h 5641553"/>
              <a:gd name="connsiteX4" fmla="*/ 4731578 w 4884581"/>
              <a:gd name="connsiteY4" fmla="*/ 4102984 h 5641553"/>
              <a:gd name="connsiteX5" fmla="*/ 3928223 w 4884581"/>
              <a:gd name="connsiteY5" fmla="*/ 5181317 h 5641553"/>
              <a:gd name="connsiteX6" fmla="*/ 3515258 w 4884581"/>
              <a:gd name="connsiteY6" fmla="*/ 5243754 h 5641553"/>
              <a:gd name="connsiteX7" fmla="*/ 3510127 w 4884581"/>
              <a:gd name="connsiteY7" fmla="*/ 5288400 h 5641553"/>
              <a:gd name="connsiteX8" fmla="*/ 3658238 w 4884581"/>
              <a:gd name="connsiteY8" fmla="*/ 5641549 h 5641553"/>
              <a:gd name="connsiteX9" fmla="*/ 2845674 w 4884581"/>
              <a:gd name="connsiteY9" fmla="*/ 5290843 h 5641553"/>
              <a:gd name="connsiteX10" fmla="*/ 2820308 w 4884581"/>
              <a:gd name="connsiteY10" fmla="*/ 5261823 h 5641553"/>
              <a:gd name="connsiteX11" fmla="*/ 2722542 w 4884581"/>
              <a:gd name="connsiteY11" fmla="*/ 5265294 h 5641553"/>
              <a:gd name="connsiteX12" fmla="*/ 1770504 w 4884581"/>
              <a:gd name="connsiteY12" fmla="*/ 5261011 h 5641553"/>
              <a:gd name="connsiteX13" fmla="*/ 815940 w 4884581"/>
              <a:gd name="connsiteY13" fmla="*/ 5009663 h 5641553"/>
              <a:gd name="connsiteX14" fmla="*/ 117267 w 4884581"/>
              <a:gd name="connsiteY14" fmla="*/ 3779919 h 5641553"/>
              <a:gd name="connsiteX15" fmla="*/ 1702 w 4884581"/>
              <a:gd name="connsiteY15" fmla="*/ 1784971 h 5641553"/>
              <a:gd name="connsiteX16" fmla="*/ 336804 w 4884581"/>
              <a:gd name="connsiteY16" fmla="*/ 369690 h 5641553"/>
              <a:gd name="connsiteX17" fmla="*/ 1687022 w 4884581"/>
              <a:gd name="connsiteY17" fmla="*/ 50 h 5641553"/>
              <a:gd name="connsiteX0" fmla="*/ 1687201 w 4884760"/>
              <a:gd name="connsiteY0" fmla="*/ 12790 h 5654293"/>
              <a:gd name="connsiteX1" fmla="*/ 3319363 w 4884760"/>
              <a:gd name="connsiteY1" fmla="*/ 175785 h 5654293"/>
              <a:gd name="connsiteX2" fmla="*/ 4549430 w 4884760"/>
              <a:gd name="connsiteY2" fmla="*/ 756972 h 5654293"/>
              <a:gd name="connsiteX3" fmla="*/ 4808824 w 4884760"/>
              <a:gd name="connsiteY3" fmla="*/ 1673943 h 5654293"/>
              <a:gd name="connsiteX4" fmla="*/ 4731757 w 4884760"/>
              <a:gd name="connsiteY4" fmla="*/ 4115724 h 5654293"/>
              <a:gd name="connsiteX5" fmla="*/ 3928402 w 4884760"/>
              <a:gd name="connsiteY5" fmla="*/ 5194057 h 5654293"/>
              <a:gd name="connsiteX6" fmla="*/ 3515437 w 4884760"/>
              <a:gd name="connsiteY6" fmla="*/ 5256494 h 5654293"/>
              <a:gd name="connsiteX7" fmla="*/ 3510306 w 4884760"/>
              <a:gd name="connsiteY7" fmla="*/ 5301140 h 5654293"/>
              <a:gd name="connsiteX8" fmla="*/ 3658417 w 4884760"/>
              <a:gd name="connsiteY8" fmla="*/ 5654289 h 5654293"/>
              <a:gd name="connsiteX9" fmla="*/ 2845853 w 4884760"/>
              <a:gd name="connsiteY9" fmla="*/ 5303583 h 5654293"/>
              <a:gd name="connsiteX10" fmla="*/ 2820487 w 4884760"/>
              <a:gd name="connsiteY10" fmla="*/ 5274563 h 5654293"/>
              <a:gd name="connsiteX11" fmla="*/ 2722721 w 4884760"/>
              <a:gd name="connsiteY11" fmla="*/ 5278034 h 5654293"/>
              <a:gd name="connsiteX12" fmla="*/ 1770683 w 4884760"/>
              <a:gd name="connsiteY12" fmla="*/ 5273751 h 5654293"/>
              <a:gd name="connsiteX13" fmla="*/ 816119 w 4884760"/>
              <a:gd name="connsiteY13" fmla="*/ 5022403 h 5654293"/>
              <a:gd name="connsiteX14" fmla="*/ 117446 w 4884760"/>
              <a:gd name="connsiteY14" fmla="*/ 3792659 h 5654293"/>
              <a:gd name="connsiteX15" fmla="*/ 1881 w 4884760"/>
              <a:gd name="connsiteY15" fmla="*/ 1797711 h 5654293"/>
              <a:gd name="connsiteX16" fmla="*/ 312225 w 4884760"/>
              <a:gd name="connsiteY16" fmla="*/ 520975 h 5654293"/>
              <a:gd name="connsiteX17" fmla="*/ 1687201 w 4884760"/>
              <a:gd name="connsiteY17" fmla="*/ 12790 h 5654293"/>
              <a:gd name="connsiteX0" fmla="*/ 1687201 w 4884760"/>
              <a:gd name="connsiteY0" fmla="*/ 18786 h 5660289"/>
              <a:gd name="connsiteX1" fmla="*/ 3319363 w 4884760"/>
              <a:gd name="connsiteY1" fmla="*/ 140218 h 5660289"/>
              <a:gd name="connsiteX2" fmla="*/ 4549430 w 4884760"/>
              <a:gd name="connsiteY2" fmla="*/ 762968 h 5660289"/>
              <a:gd name="connsiteX3" fmla="*/ 4808824 w 4884760"/>
              <a:gd name="connsiteY3" fmla="*/ 1679939 h 5660289"/>
              <a:gd name="connsiteX4" fmla="*/ 4731757 w 4884760"/>
              <a:gd name="connsiteY4" fmla="*/ 4121720 h 5660289"/>
              <a:gd name="connsiteX5" fmla="*/ 3928402 w 4884760"/>
              <a:gd name="connsiteY5" fmla="*/ 5200053 h 5660289"/>
              <a:gd name="connsiteX6" fmla="*/ 3515437 w 4884760"/>
              <a:gd name="connsiteY6" fmla="*/ 5262490 h 5660289"/>
              <a:gd name="connsiteX7" fmla="*/ 3510306 w 4884760"/>
              <a:gd name="connsiteY7" fmla="*/ 5307136 h 5660289"/>
              <a:gd name="connsiteX8" fmla="*/ 3658417 w 4884760"/>
              <a:gd name="connsiteY8" fmla="*/ 5660285 h 5660289"/>
              <a:gd name="connsiteX9" fmla="*/ 2845853 w 4884760"/>
              <a:gd name="connsiteY9" fmla="*/ 5309579 h 5660289"/>
              <a:gd name="connsiteX10" fmla="*/ 2820487 w 4884760"/>
              <a:gd name="connsiteY10" fmla="*/ 5280559 h 5660289"/>
              <a:gd name="connsiteX11" fmla="*/ 2722721 w 4884760"/>
              <a:gd name="connsiteY11" fmla="*/ 5284030 h 5660289"/>
              <a:gd name="connsiteX12" fmla="*/ 1770683 w 4884760"/>
              <a:gd name="connsiteY12" fmla="*/ 5279747 h 5660289"/>
              <a:gd name="connsiteX13" fmla="*/ 816119 w 4884760"/>
              <a:gd name="connsiteY13" fmla="*/ 5028399 h 5660289"/>
              <a:gd name="connsiteX14" fmla="*/ 117446 w 4884760"/>
              <a:gd name="connsiteY14" fmla="*/ 3798655 h 5660289"/>
              <a:gd name="connsiteX15" fmla="*/ 1881 w 4884760"/>
              <a:gd name="connsiteY15" fmla="*/ 1803707 h 5660289"/>
              <a:gd name="connsiteX16" fmla="*/ 312225 w 4884760"/>
              <a:gd name="connsiteY16" fmla="*/ 526971 h 5660289"/>
              <a:gd name="connsiteX17" fmla="*/ 1687201 w 4884760"/>
              <a:gd name="connsiteY17" fmla="*/ 18786 h 5660289"/>
              <a:gd name="connsiteX0" fmla="*/ 1687201 w 4884760"/>
              <a:gd name="connsiteY0" fmla="*/ 27023 h 5668526"/>
              <a:gd name="connsiteX1" fmla="*/ 3319363 w 4884760"/>
              <a:gd name="connsiteY1" fmla="*/ 148455 h 5668526"/>
              <a:gd name="connsiteX2" fmla="*/ 4537051 w 4884760"/>
              <a:gd name="connsiteY2" fmla="*/ 812768 h 5668526"/>
              <a:gd name="connsiteX3" fmla="*/ 4808824 w 4884760"/>
              <a:gd name="connsiteY3" fmla="*/ 1688176 h 5668526"/>
              <a:gd name="connsiteX4" fmla="*/ 4731757 w 4884760"/>
              <a:gd name="connsiteY4" fmla="*/ 4129957 h 5668526"/>
              <a:gd name="connsiteX5" fmla="*/ 3928402 w 4884760"/>
              <a:gd name="connsiteY5" fmla="*/ 5208290 h 5668526"/>
              <a:gd name="connsiteX6" fmla="*/ 3515437 w 4884760"/>
              <a:gd name="connsiteY6" fmla="*/ 5270727 h 5668526"/>
              <a:gd name="connsiteX7" fmla="*/ 3510306 w 4884760"/>
              <a:gd name="connsiteY7" fmla="*/ 5315373 h 5668526"/>
              <a:gd name="connsiteX8" fmla="*/ 3658417 w 4884760"/>
              <a:gd name="connsiteY8" fmla="*/ 5668522 h 5668526"/>
              <a:gd name="connsiteX9" fmla="*/ 2845853 w 4884760"/>
              <a:gd name="connsiteY9" fmla="*/ 5317816 h 5668526"/>
              <a:gd name="connsiteX10" fmla="*/ 2820487 w 4884760"/>
              <a:gd name="connsiteY10" fmla="*/ 5288796 h 5668526"/>
              <a:gd name="connsiteX11" fmla="*/ 2722721 w 4884760"/>
              <a:gd name="connsiteY11" fmla="*/ 5292267 h 5668526"/>
              <a:gd name="connsiteX12" fmla="*/ 1770683 w 4884760"/>
              <a:gd name="connsiteY12" fmla="*/ 5287984 h 5668526"/>
              <a:gd name="connsiteX13" fmla="*/ 816119 w 4884760"/>
              <a:gd name="connsiteY13" fmla="*/ 5036636 h 5668526"/>
              <a:gd name="connsiteX14" fmla="*/ 117446 w 4884760"/>
              <a:gd name="connsiteY14" fmla="*/ 3806892 h 5668526"/>
              <a:gd name="connsiteX15" fmla="*/ 1881 w 4884760"/>
              <a:gd name="connsiteY15" fmla="*/ 1811944 h 5668526"/>
              <a:gd name="connsiteX16" fmla="*/ 312225 w 4884760"/>
              <a:gd name="connsiteY16" fmla="*/ 535208 h 5668526"/>
              <a:gd name="connsiteX17" fmla="*/ 1687201 w 4884760"/>
              <a:gd name="connsiteY17" fmla="*/ 27023 h 5668526"/>
              <a:gd name="connsiteX0" fmla="*/ 1687201 w 4884760"/>
              <a:gd name="connsiteY0" fmla="*/ 27023 h 5668526"/>
              <a:gd name="connsiteX1" fmla="*/ 3319363 w 4884760"/>
              <a:gd name="connsiteY1" fmla="*/ 148455 h 5668526"/>
              <a:gd name="connsiteX2" fmla="*/ 4537051 w 4884760"/>
              <a:gd name="connsiteY2" fmla="*/ 812768 h 5668526"/>
              <a:gd name="connsiteX3" fmla="*/ 4808824 w 4884760"/>
              <a:gd name="connsiteY3" fmla="*/ 1688176 h 5668526"/>
              <a:gd name="connsiteX4" fmla="*/ 4731757 w 4884760"/>
              <a:gd name="connsiteY4" fmla="*/ 4129957 h 5668526"/>
              <a:gd name="connsiteX5" fmla="*/ 3928402 w 4884760"/>
              <a:gd name="connsiteY5" fmla="*/ 5208290 h 5668526"/>
              <a:gd name="connsiteX6" fmla="*/ 3515437 w 4884760"/>
              <a:gd name="connsiteY6" fmla="*/ 5270727 h 5668526"/>
              <a:gd name="connsiteX7" fmla="*/ 3510306 w 4884760"/>
              <a:gd name="connsiteY7" fmla="*/ 5315373 h 5668526"/>
              <a:gd name="connsiteX8" fmla="*/ 3658417 w 4884760"/>
              <a:gd name="connsiteY8" fmla="*/ 5668522 h 5668526"/>
              <a:gd name="connsiteX9" fmla="*/ 2845853 w 4884760"/>
              <a:gd name="connsiteY9" fmla="*/ 5317816 h 5668526"/>
              <a:gd name="connsiteX10" fmla="*/ 2820487 w 4884760"/>
              <a:gd name="connsiteY10" fmla="*/ 5288796 h 5668526"/>
              <a:gd name="connsiteX11" fmla="*/ 2722721 w 4884760"/>
              <a:gd name="connsiteY11" fmla="*/ 5292267 h 5668526"/>
              <a:gd name="connsiteX12" fmla="*/ 1770683 w 4884760"/>
              <a:gd name="connsiteY12" fmla="*/ 5287984 h 5668526"/>
              <a:gd name="connsiteX13" fmla="*/ 816119 w 4884760"/>
              <a:gd name="connsiteY13" fmla="*/ 5036636 h 5668526"/>
              <a:gd name="connsiteX14" fmla="*/ 117446 w 4884760"/>
              <a:gd name="connsiteY14" fmla="*/ 3806892 h 5668526"/>
              <a:gd name="connsiteX15" fmla="*/ 1881 w 4884760"/>
              <a:gd name="connsiteY15" fmla="*/ 1811944 h 5668526"/>
              <a:gd name="connsiteX16" fmla="*/ 312225 w 4884760"/>
              <a:gd name="connsiteY16" fmla="*/ 535208 h 5668526"/>
              <a:gd name="connsiteX17" fmla="*/ 1687201 w 4884760"/>
              <a:gd name="connsiteY17" fmla="*/ 27023 h 5668526"/>
              <a:gd name="connsiteX0" fmla="*/ 1687201 w 4885870"/>
              <a:gd name="connsiteY0" fmla="*/ 27023 h 5668526"/>
              <a:gd name="connsiteX1" fmla="*/ 3319363 w 4885870"/>
              <a:gd name="connsiteY1" fmla="*/ 148455 h 5668526"/>
              <a:gd name="connsiteX2" fmla="*/ 4537051 w 4885870"/>
              <a:gd name="connsiteY2" fmla="*/ 812768 h 5668526"/>
              <a:gd name="connsiteX3" fmla="*/ 4808824 w 4885870"/>
              <a:gd name="connsiteY3" fmla="*/ 1688176 h 5668526"/>
              <a:gd name="connsiteX4" fmla="*/ 4731757 w 4885870"/>
              <a:gd name="connsiteY4" fmla="*/ 4129957 h 5668526"/>
              <a:gd name="connsiteX5" fmla="*/ 3903644 w 4885870"/>
              <a:gd name="connsiteY5" fmla="*/ 5111308 h 5668526"/>
              <a:gd name="connsiteX6" fmla="*/ 3515437 w 4885870"/>
              <a:gd name="connsiteY6" fmla="*/ 5270727 h 5668526"/>
              <a:gd name="connsiteX7" fmla="*/ 3510306 w 4885870"/>
              <a:gd name="connsiteY7" fmla="*/ 5315373 h 5668526"/>
              <a:gd name="connsiteX8" fmla="*/ 3658417 w 4885870"/>
              <a:gd name="connsiteY8" fmla="*/ 5668522 h 5668526"/>
              <a:gd name="connsiteX9" fmla="*/ 2845853 w 4885870"/>
              <a:gd name="connsiteY9" fmla="*/ 5317816 h 5668526"/>
              <a:gd name="connsiteX10" fmla="*/ 2820487 w 4885870"/>
              <a:gd name="connsiteY10" fmla="*/ 5288796 h 5668526"/>
              <a:gd name="connsiteX11" fmla="*/ 2722721 w 4885870"/>
              <a:gd name="connsiteY11" fmla="*/ 5292267 h 5668526"/>
              <a:gd name="connsiteX12" fmla="*/ 1770683 w 4885870"/>
              <a:gd name="connsiteY12" fmla="*/ 5287984 h 5668526"/>
              <a:gd name="connsiteX13" fmla="*/ 816119 w 4885870"/>
              <a:gd name="connsiteY13" fmla="*/ 5036636 h 5668526"/>
              <a:gd name="connsiteX14" fmla="*/ 117446 w 4885870"/>
              <a:gd name="connsiteY14" fmla="*/ 3806892 h 5668526"/>
              <a:gd name="connsiteX15" fmla="*/ 1881 w 4885870"/>
              <a:gd name="connsiteY15" fmla="*/ 1811944 h 5668526"/>
              <a:gd name="connsiteX16" fmla="*/ 312225 w 4885870"/>
              <a:gd name="connsiteY16" fmla="*/ 535208 h 5668526"/>
              <a:gd name="connsiteX17" fmla="*/ 1687201 w 4885870"/>
              <a:gd name="connsiteY17" fmla="*/ 27023 h 5668526"/>
              <a:gd name="connsiteX0" fmla="*/ 1687201 w 4885870"/>
              <a:gd name="connsiteY0" fmla="*/ 27023 h 5668526"/>
              <a:gd name="connsiteX1" fmla="*/ 3319363 w 4885870"/>
              <a:gd name="connsiteY1" fmla="*/ 148455 h 5668526"/>
              <a:gd name="connsiteX2" fmla="*/ 4537051 w 4885870"/>
              <a:gd name="connsiteY2" fmla="*/ 812768 h 5668526"/>
              <a:gd name="connsiteX3" fmla="*/ 4808824 w 4885870"/>
              <a:gd name="connsiteY3" fmla="*/ 1688176 h 5668526"/>
              <a:gd name="connsiteX4" fmla="*/ 4731757 w 4885870"/>
              <a:gd name="connsiteY4" fmla="*/ 4129957 h 5668526"/>
              <a:gd name="connsiteX5" fmla="*/ 3903644 w 4885870"/>
              <a:gd name="connsiteY5" fmla="*/ 5111308 h 5668526"/>
              <a:gd name="connsiteX6" fmla="*/ 3515437 w 4885870"/>
              <a:gd name="connsiteY6" fmla="*/ 5270727 h 5668526"/>
              <a:gd name="connsiteX7" fmla="*/ 3510306 w 4885870"/>
              <a:gd name="connsiteY7" fmla="*/ 5315373 h 5668526"/>
              <a:gd name="connsiteX8" fmla="*/ 3658417 w 4885870"/>
              <a:gd name="connsiteY8" fmla="*/ 5668522 h 5668526"/>
              <a:gd name="connsiteX9" fmla="*/ 2845853 w 4885870"/>
              <a:gd name="connsiteY9" fmla="*/ 5317816 h 5668526"/>
              <a:gd name="connsiteX10" fmla="*/ 2820487 w 4885870"/>
              <a:gd name="connsiteY10" fmla="*/ 5288796 h 5668526"/>
              <a:gd name="connsiteX11" fmla="*/ 2722721 w 4885870"/>
              <a:gd name="connsiteY11" fmla="*/ 5292267 h 5668526"/>
              <a:gd name="connsiteX12" fmla="*/ 1770683 w 4885870"/>
              <a:gd name="connsiteY12" fmla="*/ 5287984 h 5668526"/>
              <a:gd name="connsiteX13" fmla="*/ 816119 w 4885870"/>
              <a:gd name="connsiteY13" fmla="*/ 5036636 h 5668526"/>
              <a:gd name="connsiteX14" fmla="*/ 117446 w 4885870"/>
              <a:gd name="connsiteY14" fmla="*/ 3806892 h 5668526"/>
              <a:gd name="connsiteX15" fmla="*/ 1881 w 4885870"/>
              <a:gd name="connsiteY15" fmla="*/ 1811944 h 5668526"/>
              <a:gd name="connsiteX16" fmla="*/ 312225 w 4885870"/>
              <a:gd name="connsiteY16" fmla="*/ 535208 h 5668526"/>
              <a:gd name="connsiteX17" fmla="*/ 1687201 w 4885870"/>
              <a:gd name="connsiteY17" fmla="*/ 27023 h 5668526"/>
              <a:gd name="connsiteX0" fmla="*/ 1687201 w 4885870"/>
              <a:gd name="connsiteY0" fmla="*/ 27023 h 5668526"/>
              <a:gd name="connsiteX1" fmla="*/ 3319363 w 4885870"/>
              <a:gd name="connsiteY1" fmla="*/ 148455 h 5668526"/>
              <a:gd name="connsiteX2" fmla="*/ 4537051 w 4885870"/>
              <a:gd name="connsiteY2" fmla="*/ 812768 h 5668526"/>
              <a:gd name="connsiteX3" fmla="*/ 4808824 w 4885870"/>
              <a:gd name="connsiteY3" fmla="*/ 1688176 h 5668526"/>
              <a:gd name="connsiteX4" fmla="*/ 4731757 w 4885870"/>
              <a:gd name="connsiteY4" fmla="*/ 4129957 h 5668526"/>
              <a:gd name="connsiteX5" fmla="*/ 3903644 w 4885870"/>
              <a:gd name="connsiteY5" fmla="*/ 5111308 h 5668526"/>
              <a:gd name="connsiteX6" fmla="*/ 3515437 w 4885870"/>
              <a:gd name="connsiteY6" fmla="*/ 5270727 h 5668526"/>
              <a:gd name="connsiteX7" fmla="*/ 3510306 w 4885870"/>
              <a:gd name="connsiteY7" fmla="*/ 5315373 h 5668526"/>
              <a:gd name="connsiteX8" fmla="*/ 3658417 w 4885870"/>
              <a:gd name="connsiteY8" fmla="*/ 5668522 h 5668526"/>
              <a:gd name="connsiteX9" fmla="*/ 2845853 w 4885870"/>
              <a:gd name="connsiteY9" fmla="*/ 5317816 h 5668526"/>
              <a:gd name="connsiteX10" fmla="*/ 2820487 w 4885870"/>
              <a:gd name="connsiteY10" fmla="*/ 5288796 h 5668526"/>
              <a:gd name="connsiteX11" fmla="*/ 1770683 w 4885870"/>
              <a:gd name="connsiteY11" fmla="*/ 5287984 h 5668526"/>
              <a:gd name="connsiteX12" fmla="*/ 816119 w 4885870"/>
              <a:gd name="connsiteY12" fmla="*/ 5036636 h 5668526"/>
              <a:gd name="connsiteX13" fmla="*/ 117446 w 4885870"/>
              <a:gd name="connsiteY13" fmla="*/ 3806892 h 5668526"/>
              <a:gd name="connsiteX14" fmla="*/ 1881 w 4885870"/>
              <a:gd name="connsiteY14" fmla="*/ 1811944 h 5668526"/>
              <a:gd name="connsiteX15" fmla="*/ 312225 w 4885870"/>
              <a:gd name="connsiteY15" fmla="*/ 535208 h 5668526"/>
              <a:gd name="connsiteX16" fmla="*/ 1687201 w 4885870"/>
              <a:gd name="connsiteY16" fmla="*/ 27023 h 5668526"/>
              <a:gd name="connsiteX0" fmla="*/ 1687201 w 4885870"/>
              <a:gd name="connsiteY0" fmla="*/ 27023 h 5668526"/>
              <a:gd name="connsiteX1" fmla="*/ 3319363 w 4885870"/>
              <a:gd name="connsiteY1" fmla="*/ 148455 h 5668526"/>
              <a:gd name="connsiteX2" fmla="*/ 4537051 w 4885870"/>
              <a:gd name="connsiteY2" fmla="*/ 812768 h 5668526"/>
              <a:gd name="connsiteX3" fmla="*/ 4808824 w 4885870"/>
              <a:gd name="connsiteY3" fmla="*/ 1688176 h 5668526"/>
              <a:gd name="connsiteX4" fmla="*/ 4731757 w 4885870"/>
              <a:gd name="connsiteY4" fmla="*/ 4129957 h 5668526"/>
              <a:gd name="connsiteX5" fmla="*/ 3903644 w 4885870"/>
              <a:gd name="connsiteY5" fmla="*/ 5111308 h 5668526"/>
              <a:gd name="connsiteX6" fmla="*/ 3515437 w 4885870"/>
              <a:gd name="connsiteY6" fmla="*/ 5270727 h 5668526"/>
              <a:gd name="connsiteX7" fmla="*/ 3510306 w 4885870"/>
              <a:gd name="connsiteY7" fmla="*/ 5315373 h 5668526"/>
              <a:gd name="connsiteX8" fmla="*/ 3658417 w 4885870"/>
              <a:gd name="connsiteY8" fmla="*/ 5668522 h 5668526"/>
              <a:gd name="connsiteX9" fmla="*/ 2845853 w 4885870"/>
              <a:gd name="connsiteY9" fmla="*/ 5317816 h 5668526"/>
              <a:gd name="connsiteX10" fmla="*/ 2622421 w 4885870"/>
              <a:gd name="connsiteY10" fmla="*/ 5316505 h 5668526"/>
              <a:gd name="connsiteX11" fmla="*/ 1770683 w 4885870"/>
              <a:gd name="connsiteY11" fmla="*/ 5287984 h 5668526"/>
              <a:gd name="connsiteX12" fmla="*/ 816119 w 4885870"/>
              <a:gd name="connsiteY12" fmla="*/ 5036636 h 5668526"/>
              <a:gd name="connsiteX13" fmla="*/ 117446 w 4885870"/>
              <a:gd name="connsiteY13" fmla="*/ 3806892 h 5668526"/>
              <a:gd name="connsiteX14" fmla="*/ 1881 w 4885870"/>
              <a:gd name="connsiteY14" fmla="*/ 1811944 h 5668526"/>
              <a:gd name="connsiteX15" fmla="*/ 312225 w 4885870"/>
              <a:gd name="connsiteY15" fmla="*/ 535208 h 5668526"/>
              <a:gd name="connsiteX16" fmla="*/ 1687201 w 4885870"/>
              <a:gd name="connsiteY16" fmla="*/ 27023 h 5668526"/>
              <a:gd name="connsiteX0" fmla="*/ 1687201 w 4885870"/>
              <a:gd name="connsiteY0" fmla="*/ 27023 h 5626964"/>
              <a:gd name="connsiteX1" fmla="*/ 3319363 w 4885870"/>
              <a:gd name="connsiteY1" fmla="*/ 148455 h 5626964"/>
              <a:gd name="connsiteX2" fmla="*/ 4537051 w 4885870"/>
              <a:gd name="connsiteY2" fmla="*/ 812768 h 5626964"/>
              <a:gd name="connsiteX3" fmla="*/ 4808824 w 4885870"/>
              <a:gd name="connsiteY3" fmla="*/ 1688176 h 5626964"/>
              <a:gd name="connsiteX4" fmla="*/ 4731757 w 4885870"/>
              <a:gd name="connsiteY4" fmla="*/ 4129957 h 5626964"/>
              <a:gd name="connsiteX5" fmla="*/ 3903644 w 4885870"/>
              <a:gd name="connsiteY5" fmla="*/ 5111308 h 5626964"/>
              <a:gd name="connsiteX6" fmla="*/ 3515437 w 4885870"/>
              <a:gd name="connsiteY6" fmla="*/ 5270727 h 5626964"/>
              <a:gd name="connsiteX7" fmla="*/ 3510306 w 4885870"/>
              <a:gd name="connsiteY7" fmla="*/ 5315373 h 5626964"/>
              <a:gd name="connsiteX8" fmla="*/ 3670796 w 4885870"/>
              <a:gd name="connsiteY8" fmla="*/ 5626958 h 5626964"/>
              <a:gd name="connsiteX9" fmla="*/ 2845853 w 4885870"/>
              <a:gd name="connsiteY9" fmla="*/ 5317816 h 5626964"/>
              <a:gd name="connsiteX10" fmla="*/ 2622421 w 4885870"/>
              <a:gd name="connsiteY10" fmla="*/ 5316505 h 5626964"/>
              <a:gd name="connsiteX11" fmla="*/ 1770683 w 4885870"/>
              <a:gd name="connsiteY11" fmla="*/ 5287984 h 5626964"/>
              <a:gd name="connsiteX12" fmla="*/ 816119 w 4885870"/>
              <a:gd name="connsiteY12" fmla="*/ 5036636 h 5626964"/>
              <a:gd name="connsiteX13" fmla="*/ 117446 w 4885870"/>
              <a:gd name="connsiteY13" fmla="*/ 3806892 h 5626964"/>
              <a:gd name="connsiteX14" fmla="*/ 1881 w 4885870"/>
              <a:gd name="connsiteY14" fmla="*/ 1811944 h 5626964"/>
              <a:gd name="connsiteX15" fmla="*/ 312225 w 4885870"/>
              <a:gd name="connsiteY15" fmla="*/ 535208 h 5626964"/>
              <a:gd name="connsiteX16" fmla="*/ 1687201 w 4885870"/>
              <a:gd name="connsiteY16" fmla="*/ 27023 h 5626964"/>
              <a:gd name="connsiteX0" fmla="*/ 1687201 w 4905362"/>
              <a:gd name="connsiteY0" fmla="*/ 27023 h 5626964"/>
              <a:gd name="connsiteX1" fmla="*/ 3319363 w 4905362"/>
              <a:gd name="connsiteY1" fmla="*/ 148455 h 5626964"/>
              <a:gd name="connsiteX2" fmla="*/ 4537051 w 4905362"/>
              <a:gd name="connsiteY2" fmla="*/ 812768 h 5626964"/>
              <a:gd name="connsiteX3" fmla="*/ 4808824 w 4905362"/>
              <a:gd name="connsiteY3" fmla="*/ 1688176 h 5626964"/>
              <a:gd name="connsiteX4" fmla="*/ 4731757 w 4905362"/>
              <a:gd name="connsiteY4" fmla="*/ 4129957 h 5626964"/>
              <a:gd name="connsiteX5" fmla="*/ 3515437 w 4905362"/>
              <a:gd name="connsiteY5" fmla="*/ 5270727 h 5626964"/>
              <a:gd name="connsiteX6" fmla="*/ 3510306 w 4905362"/>
              <a:gd name="connsiteY6" fmla="*/ 5315373 h 5626964"/>
              <a:gd name="connsiteX7" fmla="*/ 3670796 w 4905362"/>
              <a:gd name="connsiteY7" fmla="*/ 5626958 h 5626964"/>
              <a:gd name="connsiteX8" fmla="*/ 2845853 w 4905362"/>
              <a:gd name="connsiteY8" fmla="*/ 5317816 h 5626964"/>
              <a:gd name="connsiteX9" fmla="*/ 2622421 w 4905362"/>
              <a:gd name="connsiteY9" fmla="*/ 5316505 h 5626964"/>
              <a:gd name="connsiteX10" fmla="*/ 1770683 w 4905362"/>
              <a:gd name="connsiteY10" fmla="*/ 5287984 h 5626964"/>
              <a:gd name="connsiteX11" fmla="*/ 816119 w 4905362"/>
              <a:gd name="connsiteY11" fmla="*/ 5036636 h 5626964"/>
              <a:gd name="connsiteX12" fmla="*/ 117446 w 4905362"/>
              <a:gd name="connsiteY12" fmla="*/ 3806892 h 5626964"/>
              <a:gd name="connsiteX13" fmla="*/ 1881 w 4905362"/>
              <a:gd name="connsiteY13" fmla="*/ 1811944 h 5626964"/>
              <a:gd name="connsiteX14" fmla="*/ 312225 w 4905362"/>
              <a:gd name="connsiteY14" fmla="*/ 535208 h 5626964"/>
              <a:gd name="connsiteX15" fmla="*/ 1687201 w 4905362"/>
              <a:gd name="connsiteY15" fmla="*/ 27023 h 5626964"/>
              <a:gd name="connsiteX0" fmla="*/ 1687201 w 4899257"/>
              <a:gd name="connsiteY0" fmla="*/ 27023 h 5626964"/>
              <a:gd name="connsiteX1" fmla="*/ 3319363 w 4899257"/>
              <a:gd name="connsiteY1" fmla="*/ 148455 h 5626964"/>
              <a:gd name="connsiteX2" fmla="*/ 4537051 w 4899257"/>
              <a:gd name="connsiteY2" fmla="*/ 812768 h 5626964"/>
              <a:gd name="connsiteX3" fmla="*/ 4808824 w 4899257"/>
              <a:gd name="connsiteY3" fmla="*/ 1688176 h 5626964"/>
              <a:gd name="connsiteX4" fmla="*/ 4731757 w 4899257"/>
              <a:gd name="connsiteY4" fmla="*/ 4129957 h 5626964"/>
              <a:gd name="connsiteX5" fmla="*/ 3629440 w 4899257"/>
              <a:gd name="connsiteY5" fmla="*/ 5234272 h 5626964"/>
              <a:gd name="connsiteX6" fmla="*/ 3510306 w 4899257"/>
              <a:gd name="connsiteY6" fmla="*/ 5315373 h 5626964"/>
              <a:gd name="connsiteX7" fmla="*/ 3670796 w 4899257"/>
              <a:gd name="connsiteY7" fmla="*/ 5626958 h 5626964"/>
              <a:gd name="connsiteX8" fmla="*/ 2845853 w 4899257"/>
              <a:gd name="connsiteY8" fmla="*/ 5317816 h 5626964"/>
              <a:gd name="connsiteX9" fmla="*/ 2622421 w 4899257"/>
              <a:gd name="connsiteY9" fmla="*/ 5316505 h 5626964"/>
              <a:gd name="connsiteX10" fmla="*/ 1770683 w 4899257"/>
              <a:gd name="connsiteY10" fmla="*/ 5287984 h 5626964"/>
              <a:gd name="connsiteX11" fmla="*/ 816119 w 4899257"/>
              <a:gd name="connsiteY11" fmla="*/ 5036636 h 5626964"/>
              <a:gd name="connsiteX12" fmla="*/ 117446 w 4899257"/>
              <a:gd name="connsiteY12" fmla="*/ 3806892 h 5626964"/>
              <a:gd name="connsiteX13" fmla="*/ 1881 w 4899257"/>
              <a:gd name="connsiteY13" fmla="*/ 1811944 h 5626964"/>
              <a:gd name="connsiteX14" fmla="*/ 312225 w 4899257"/>
              <a:gd name="connsiteY14" fmla="*/ 535208 h 5626964"/>
              <a:gd name="connsiteX15" fmla="*/ 1687201 w 4899257"/>
              <a:gd name="connsiteY15" fmla="*/ 27023 h 5626964"/>
              <a:gd name="connsiteX0" fmla="*/ 1687201 w 4899257"/>
              <a:gd name="connsiteY0" fmla="*/ 27023 h 5626964"/>
              <a:gd name="connsiteX1" fmla="*/ 3319363 w 4899257"/>
              <a:gd name="connsiteY1" fmla="*/ 148455 h 5626964"/>
              <a:gd name="connsiteX2" fmla="*/ 4537051 w 4899257"/>
              <a:gd name="connsiteY2" fmla="*/ 812768 h 5626964"/>
              <a:gd name="connsiteX3" fmla="*/ 4808824 w 4899257"/>
              <a:gd name="connsiteY3" fmla="*/ 1688176 h 5626964"/>
              <a:gd name="connsiteX4" fmla="*/ 4731757 w 4899257"/>
              <a:gd name="connsiteY4" fmla="*/ 4129957 h 5626964"/>
              <a:gd name="connsiteX5" fmla="*/ 3629440 w 4899257"/>
              <a:gd name="connsiteY5" fmla="*/ 5234272 h 5626964"/>
              <a:gd name="connsiteX6" fmla="*/ 3510306 w 4899257"/>
              <a:gd name="connsiteY6" fmla="*/ 5315373 h 5626964"/>
              <a:gd name="connsiteX7" fmla="*/ 3670796 w 4899257"/>
              <a:gd name="connsiteY7" fmla="*/ 5626958 h 5626964"/>
              <a:gd name="connsiteX8" fmla="*/ 2845853 w 4899257"/>
              <a:gd name="connsiteY8" fmla="*/ 5317816 h 5626964"/>
              <a:gd name="connsiteX9" fmla="*/ 2622421 w 4899257"/>
              <a:gd name="connsiteY9" fmla="*/ 5316505 h 5626964"/>
              <a:gd name="connsiteX10" fmla="*/ 1770683 w 4899257"/>
              <a:gd name="connsiteY10" fmla="*/ 5287984 h 5626964"/>
              <a:gd name="connsiteX11" fmla="*/ 816119 w 4899257"/>
              <a:gd name="connsiteY11" fmla="*/ 5036636 h 5626964"/>
              <a:gd name="connsiteX12" fmla="*/ 117446 w 4899257"/>
              <a:gd name="connsiteY12" fmla="*/ 3806892 h 5626964"/>
              <a:gd name="connsiteX13" fmla="*/ 1881 w 4899257"/>
              <a:gd name="connsiteY13" fmla="*/ 1811944 h 5626964"/>
              <a:gd name="connsiteX14" fmla="*/ 312225 w 4899257"/>
              <a:gd name="connsiteY14" fmla="*/ 535208 h 5626964"/>
              <a:gd name="connsiteX15" fmla="*/ 1687201 w 4899257"/>
              <a:gd name="connsiteY15" fmla="*/ 27023 h 5626964"/>
              <a:gd name="connsiteX0" fmla="*/ 1687201 w 4892920"/>
              <a:gd name="connsiteY0" fmla="*/ 27023 h 5626964"/>
              <a:gd name="connsiteX1" fmla="*/ 3319363 w 4892920"/>
              <a:gd name="connsiteY1" fmla="*/ 148455 h 5626964"/>
              <a:gd name="connsiteX2" fmla="*/ 4537051 w 4892920"/>
              <a:gd name="connsiteY2" fmla="*/ 812768 h 5626964"/>
              <a:gd name="connsiteX3" fmla="*/ 4808824 w 4892920"/>
              <a:gd name="connsiteY3" fmla="*/ 1688176 h 5626964"/>
              <a:gd name="connsiteX4" fmla="*/ 4731757 w 4892920"/>
              <a:gd name="connsiteY4" fmla="*/ 4129957 h 5626964"/>
              <a:gd name="connsiteX5" fmla="*/ 3754302 w 4892920"/>
              <a:gd name="connsiteY5" fmla="*/ 5203893 h 5626964"/>
              <a:gd name="connsiteX6" fmla="*/ 3510306 w 4892920"/>
              <a:gd name="connsiteY6" fmla="*/ 5315373 h 5626964"/>
              <a:gd name="connsiteX7" fmla="*/ 3670796 w 4892920"/>
              <a:gd name="connsiteY7" fmla="*/ 5626958 h 5626964"/>
              <a:gd name="connsiteX8" fmla="*/ 2845853 w 4892920"/>
              <a:gd name="connsiteY8" fmla="*/ 5317816 h 5626964"/>
              <a:gd name="connsiteX9" fmla="*/ 2622421 w 4892920"/>
              <a:gd name="connsiteY9" fmla="*/ 5316505 h 5626964"/>
              <a:gd name="connsiteX10" fmla="*/ 1770683 w 4892920"/>
              <a:gd name="connsiteY10" fmla="*/ 5287984 h 5626964"/>
              <a:gd name="connsiteX11" fmla="*/ 816119 w 4892920"/>
              <a:gd name="connsiteY11" fmla="*/ 5036636 h 5626964"/>
              <a:gd name="connsiteX12" fmla="*/ 117446 w 4892920"/>
              <a:gd name="connsiteY12" fmla="*/ 3806892 h 5626964"/>
              <a:gd name="connsiteX13" fmla="*/ 1881 w 4892920"/>
              <a:gd name="connsiteY13" fmla="*/ 1811944 h 5626964"/>
              <a:gd name="connsiteX14" fmla="*/ 312225 w 4892920"/>
              <a:gd name="connsiteY14" fmla="*/ 535208 h 5626964"/>
              <a:gd name="connsiteX15" fmla="*/ 1687201 w 4892920"/>
              <a:gd name="connsiteY15" fmla="*/ 27023 h 5626964"/>
              <a:gd name="connsiteX0" fmla="*/ 1687201 w 4892920"/>
              <a:gd name="connsiteY0" fmla="*/ 27023 h 5626964"/>
              <a:gd name="connsiteX1" fmla="*/ 3319363 w 4892920"/>
              <a:gd name="connsiteY1" fmla="*/ 148455 h 5626964"/>
              <a:gd name="connsiteX2" fmla="*/ 4537051 w 4892920"/>
              <a:gd name="connsiteY2" fmla="*/ 812768 h 5626964"/>
              <a:gd name="connsiteX3" fmla="*/ 4808824 w 4892920"/>
              <a:gd name="connsiteY3" fmla="*/ 1688176 h 5626964"/>
              <a:gd name="connsiteX4" fmla="*/ 4731757 w 4892920"/>
              <a:gd name="connsiteY4" fmla="*/ 4129957 h 5626964"/>
              <a:gd name="connsiteX5" fmla="*/ 3754302 w 4892920"/>
              <a:gd name="connsiteY5" fmla="*/ 5203893 h 5626964"/>
              <a:gd name="connsiteX6" fmla="*/ 3510306 w 4892920"/>
              <a:gd name="connsiteY6" fmla="*/ 5315373 h 5626964"/>
              <a:gd name="connsiteX7" fmla="*/ 3670796 w 4892920"/>
              <a:gd name="connsiteY7" fmla="*/ 5626958 h 5626964"/>
              <a:gd name="connsiteX8" fmla="*/ 2845853 w 4892920"/>
              <a:gd name="connsiteY8" fmla="*/ 5317816 h 5626964"/>
              <a:gd name="connsiteX9" fmla="*/ 2622421 w 4892920"/>
              <a:gd name="connsiteY9" fmla="*/ 5316505 h 5626964"/>
              <a:gd name="connsiteX10" fmla="*/ 1770683 w 4892920"/>
              <a:gd name="connsiteY10" fmla="*/ 5287984 h 5626964"/>
              <a:gd name="connsiteX11" fmla="*/ 816119 w 4892920"/>
              <a:gd name="connsiteY11" fmla="*/ 5036636 h 5626964"/>
              <a:gd name="connsiteX12" fmla="*/ 117446 w 4892920"/>
              <a:gd name="connsiteY12" fmla="*/ 3806892 h 5626964"/>
              <a:gd name="connsiteX13" fmla="*/ 1881 w 4892920"/>
              <a:gd name="connsiteY13" fmla="*/ 1811944 h 5626964"/>
              <a:gd name="connsiteX14" fmla="*/ 312225 w 4892920"/>
              <a:gd name="connsiteY14" fmla="*/ 535208 h 5626964"/>
              <a:gd name="connsiteX15" fmla="*/ 1687201 w 4892920"/>
              <a:gd name="connsiteY15" fmla="*/ 27023 h 5626964"/>
              <a:gd name="connsiteX0" fmla="*/ 1687201 w 4892920"/>
              <a:gd name="connsiteY0" fmla="*/ 27023 h 5639115"/>
              <a:gd name="connsiteX1" fmla="*/ 3319363 w 4892920"/>
              <a:gd name="connsiteY1" fmla="*/ 148455 h 5639115"/>
              <a:gd name="connsiteX2" fmla="*/ 4537051 w 4892920"/>
              <a:gd name="connsiteY2" fmla="*/ 812768 h 5639115"/>
              <a:gd name="connsiteX3" fmla="*/ 4808824 w 4892920"/>
              <a:gd name="connsiteY3" fmla="*/ 1688176 h 5639115"/>
              <a:gd name="connsiteX4" fmla="*/ 4731757 w 4892920"/>
              <a:gd name="connsiteY4" fmla="*/ 4129957 h 5639115"/>
              <a:gd name="connsiteX5" fmla="*/ 3754302 w 4892920"/>
              <a:gd name="connsiteY5" fmla="*/ 5203893 h 5639115"/>
              <a:gd name="connsiteX6" fmla="*/ 3510306 w 4892920"/>
              <a:gd name="connsiteY6" fmla="*/ 5315373 h 5639115"/>
              <a:gd name="connsiteX7" fmla="*/ 3985664 w 4892920"/>
              <a:gd name="connsiteY7" fmla="*/ 5639110 h 5639115"/>
              <a:gd name="connsiteX8" fmla="*/ 2845853 w 4892920"/>
              <a:gd name="connsiteY8" fmla="*/ 5317816 h 5639115"/>
              <a:gd name="connsiteX9" fmla="*/ 2622421 w 4892920"/>
              <a:gd name="connsiteY9" fmla="*/ 5316505 h 5639115"/>
              <a:gd name="connsiteX10" fmla="*/ 1770683 w 4892920"/>
              <a:gd name="connsiteY10" fmla="*/ 5287984 h 5639115"/>
              <a:gd name="connsiteX11" fmla="*/ 816119 w 4892920"/>
              <a:gd name="connsiteY11" fmla="*/ 5036636 h 5639115"/>
              <a:gd name="connsiteX12" fmla="*/ 117446 w 4892920"/>
              <a:gd name="connsiteY12" fmla="*/ 3806892 h 5639115"/>
              <a:gd name="connsiteX13" fmla="*/ 1881 w 4892920"/>
              <a:gd name="connsiteY13" fmla="*/ 1811944 h 5639115"/>
              <a:gd name="connsiteX14" fmla="*/ 312225 w 4892920"/>
              <a:gd name="connsiteY14" fmla="*/ 535208 h 5639115"/>
              <a:gd name="connsiteX15" fmla="*/ 1687201 w 4892920"/>
              <a:gd name="connsiteY15" fmla="*/ 27023 h 5639115"/>
              <a:gd name="connsiteX0" fmla="*/ 1687201 w 4892920"/>
              <a:gd name="connsiteY0" fmla="*/ 27023 h 5639474"/>
              <a:gd name="connsiteX1" fmla="*/ 3319363 w 4892920"/>
              <a:gd name="connsiteY1" fmla="*/ 148455 h 5639474"/>
              <a:gd name="connsiteX2" fmla="*/ 4537051 w 4892920"/>
              <a:gd name="connsiteY2" fmla="*/ 812768 h 5639474"/>
              <a:gd name="connsiteX3" fmla="*/ 4808824 w 4892920"/>
              <a:gd name="connsiteY3" fmla="*/ 1688176 h 5639474"/>
              <a:gd name="connsiteX4" fmla="*/ 4731757 w 4892920"/>
              <a:gd name="connsiteY4" fmla="*/ 4129957 h 5639474"/>
              <a:gd name="connsiteX5" fmla="*/ 3754302 w 4892920"/>
              <a:gd name="connsiteY5" fmla="*/ 5203893 h 5639474"/>
              <a:gd name="connsiteX6" fmla="*/ 3635167 w 4892920"/>
              <a:gd name="connsiteY6" fmla="*/ 5260691 h 5639474"/>
              <a:gd name="connsiteX7" fmla="*/ 3985664 w 4892920"/>
              <a:gd name="connsiteY7" fmla="*/ 5639110 h 5639474"/>
              <a:gd name="connsiteX8" fmla="*/ 2845853 w 4892920"/>
              <a:gd name="connsiteY8" fmla="*/ 5317816 h 5639474"/>
              <a:gd name="connsiteX9" fmla="*/ 2622421 w 4892920"/>
              <a:gd name="connsiteY9" fmla="*/ 5316505 h 5639474"/>
              <a:gd name="connsiteX10" fmla="*/ 1770683 w 4892920"/>
              <a:gd name="connsiteY10" fmla="*/ 5287984 h 5639474"/>
              <a:gd name="connsiteX11" fmla="*/ 816119 w 4892920"/>
              <a:gd name="connsiteY11" fmla="*/ 5036636 h 5639474"/>
              <a:gd name="connsiteX12" fmla="*/ 117446 w 4892920"/>
              <a:gd name="connsiteY12" fmla="*/ 3806892 h 5639474"/>
              <a:gd name="connsiteX13" fmla="*/ 1881 w 4892920"/>
              <a:gd name="connsiteY13" fmla="*/ 1811944 h 5639474"/>
              <a:gd name="connsiteX14" fmla="*/ 312225 w 4892920"/>
              <a:gd name="connsiteY14" fmla="*/ 535208 h 5639474"/>
              <a:gd name="connsiteX15" fmla="*/ 1687201 w 4892920"/>
              <a:gd name="connsiteY15" fmla="*/ 27023 h 5639474"/>
              <a:gd name="connsiteX0" fmla="*/ 1687201 w 4888493"/>
              <a:gd name="connsiteY0" fmla="*/ 27023 h 5639474"/>
              <a:gd name="connsiteX1" fmla="*/ 3319363 w 4888493"/>
              <a:gd name="connsiteY1" fmla="*/ 148455 h 5639474"/>
              <a:gd name="connsiteX2" fmla="*/ 4537051 w 4888493"/>
              <a:gd name="connsiteY2" fmla="*/ 812768 h 5639474"/>
              <a:gd name="connsiteX3" fmla="*/ 4808824 w 4888493"/>
              <a:gd name="connsiteY3" fmla="*/ 1688176 h 5639474"/>
              <a:gd name="connsiteX4" fmla="*/ 4731757 w 4888493"/>
              <a:gd name="connsiteY4" fmla="*/ 4129957 h 5639474"/>
              <a:gd name="connsiteX5" fmla="*/ 3846590 w 4888493"/>
              <a:gd name="connsiteY5" fmla="*/ 5179590 h 5639474"/>
              <a:gd name="connsiteX6" fmla="*/ 3635167 w 4888493"/>
              <a:gd name="connsiteY6" fmla="*/ 5260691 h 5639474"/>
              <a:gd name="connsiteX7" fmla="*/ 3985664 w 4888493"/>
              <a:gd name="connsiteY7" fmla="*/ 5639110 h 5639474"/>
              <a:gd name="connsiteX8" fmla="*/ 2845853 w 4888493"/>
              <a:gd name="connsiteY8" fmla="*/ 5317816 h 5639474"/>
              <a:gd name="connsiteX9" fmla="*/ 2622421 w 4888493"/>
              <a:gd name="connsiteY9" fmla="*/ 5316505 h 5639474"/>
              <a:gd name="connsiteX10" fmla="*/ 1770683 w 4888493"/>
              <a:gd name="connsiteY10" fmla="*/ 5287984 h 5639474"/>
              <a:gd name="connsiteX11" fmla="*/ 816119 w 4888493"/>
              <a:gd name="connsiteY11" fmla="*/ 5036636 h 5639474"/>
              <a:gd name="connsiteX12" fmla="*/ 117446 w 4888493"/>
              <a:gd name="connsiteY12" fmla="*/ 3806892 h 5639474"/>
              <a:gd name="connsiteX13" fmla="*/ 1881 w 4888493"/>
              <a:gd name="connsiteY13" fmla="*/ 1811944 h 5639474"/>
              <a:gd name="connsiteX14" fmla="*/ 312225 w 4888493"/>
              <a:gd name="connsiteY14" fmla="*/ 535208 h 5639474"/>
              <a:gd name="connsiteX15" fmla="*/ 1687201 w 4888493"/>
              <a:gd name="connsiteY15" fmla="*/ 27023 h 5639474"/>
              <a:gd name="connsiteX0" fmla="*/ 1687201 w 4888493"/>
              <a:gd name="connsiteY0" fmla="*/ 27023 h 5639924"/>
              <a:gd name="connsiteX1" fmla="*/ 3319363 w 4888493"/>
              <a:gd name="connsiteY1" fmla="*/ 148455 h 5639924"/>
              <a:gd name="connsiteX2" fmla="*/ 4537051 w 4888493"/>
              <a:gd name="connsiteY2" fmla="*/ 812768 h 5639924"/>
              <a:gd name="connsiteX3" fmla="*/ 4808824 w 4888493"/>
              <a:gd name="connsiteY3" fmla="*/ 1688176 h 5639924"/>
              <a:gd name="connsiteX4" fmla="*/ 4731757 w 4888493"/>
              <a:gd name="connsiteY4" fmla="*/ 4129957 h 5639924"/>
              <a:gd name="connsiteX5" fmla="*/ 3846590 w 4888493"/>
              <a:gd name="connsiteY5" fmla="*/ 5179590 h 5639924"/>
              <a:gd name="connsiteX6" fmla="*/ 3635167 w 4888493"/>
              <a:gd name="connsiteY6" fmla="*/ 5260691 h 5639924"/>
              <a:gd name="connsiteX7" fmla="*/ 3985664 w 4888493"/>
              <a:gd name="connsiteY7" fmla="*/ 5639110 h 5639924"/>
              <a:gd name="connsiteX8" fmla="*/ 3160721 w 4888493"/>
              <a:gd name="connsiteY8" fmla="*/ 5342119 h 5639924"/>
              <a:gd name="connsiteX9" fmla="*/ 2622421 w 4888493"/>
              <a:gd name="connsiteY9" fmla="*/ 5316505 h 5639924"/>
              <a:gd name="connsiteX10" fmla="*/ 1770683 w 4888493"/>
              <a:gd name="connsiteY10" fmla="*/ 5287984 h 5639924"/>
              <a:gd name="connsiteX11" fmla="*/ 816119 w 4888493"/>
              <a:gd name="connsiteY11" fmla="*/ 5036636 h 5639924"/>
              <a:gd name="connsiteX12" fmla="*/ 117446 w 4888493"/>
              <a:gd name="connsiteY12" fmla="*/ 3806892 h 5639924"/>
              <a:gd name="connsiteX13" fmla="*/ 1881 w 4888493"/>
              <a:gd name="connsiteY13" fmla="*/ 1811944 h 5639924"/>
              <a:gd name="connsiteX14" fmla="*/ 312225 w 4888493"/>
              <a:gd name="connsiteY14" fmla="*/ 535208 h 5639924"/>
              <a:gd name="connsiteX15" fmla="*/ 1687201 w 4888493"/>
              <a:gd name="connsiteY15" fmla="*/ 27023 h 5639924"/>
              <a:gd name="connsiteX0" fmla="*/ 1687201 w 4888493"/>
              <a:gd name="connsiteY0" fmla="*/ 27023 h 5639924"/>
              <a:gd name="connsiteX1" fmla="*/ 3319363 w 4888493"/>
              <a:gd name="connsiteY1" fmla="*/ 148455 h 5639924"/>
              <a:gd name="connsiteX2" fmla="*/ 4537051 w 4888493"/>
              <a:gd name="connsiteY2" fmla="*/ 812768 h 5639924"/>
              <a:gd name="connsiteX3" fmla="*/ 4808824 w 4888493"/>
              <a:gd name="connsiteY3" fmla="*/ 1688176 h 5639924"/>
              <a:gd name="connsiteX4" fmla="*/ 4731757 w 4888493"/>
              <a:gd name="connsiteY4" fmla="*/ 4129957 h 5639924"/>
              <a:gd name="connsiteX5" fmla="*/ 3846590 w 4888493"/>
              <a:gd name="connsiteY5" fmla="*/ 5179590 h 5639924"/>
              <a:gd name="connsiteX6" fmla="*/ 3635167 w 4888493"/>
              <a:gd name="connsiteY6" fmla="*/ 5260691 h 5639924"/>
              <a:gd name="connsiteX7" fmla="*/ 3985664 w 4888493"/>
              <a:gd name="connsiteY7" fmla="*/ 5639110 h 5639924"/>
              <a:gd name="connsiteX8" fmla="*/ 3160721 w 4888493"/>
              <a:gd name="connsiteY8" fmla="*/ 5342119 h 5639924"/>
              <a:gd name="connsiteX9" fmla="*/ 2622421 w 4888493"/>
              <a:gd name="connsiteY9" fmla="*/ 5316505 h 5639924"/>
              <a:gd name="connsiteX10" fmla="*/ 1770683 w 4888493"/>
              <a:gd name="connsiteY10" fmla="*/ 5287984 h 5639924"/>
              <a:gd name="connsiteX11" fmla="*/ 816119 w 4888493"/>
              <a:gd name="connsiteY11" fmla="*/ 5036636 h 5639924"/>
              <a:gd name="connsiteX12" fmla="*/ 117446 w 4888493"/>
              <a:gd name="connsiteY12" fmla="*/ 3806892 h 5639924"/>
              <a:gd name="connsiteX13" fmla="*/ 1881 w 4888493"/>
              <a:gd name="connsiteY13" fmla="*/ 1811944 h 5639924"/>
              <a:gd name="connsiteX14" fmla="*/ 312225 w 4888493"/>
              <a:gd name="connsiteY14" fmla="*/ 535208 h 5639924"/>
              <a:gd name="connsiteX15" fmla="*/ 1687201 w 4888493"/>
              <a:gd name="connsiteY15" fmla="*/ 27023 h 5639924"/>
              <a:gd name="connsiteX0" fmla="*/ 1687201 w 4888493"/>
              <a:gd name="connsiteY0" fmla="*/ 27023 h 5639924"/>
              <a:gd name="connsiteX1" fmla="*/ 3319363 w 4888493"/>
              <a:gd name="connsiteY1" fmla="*/ 148455 h 5639924"/>
              <a:gd name="connsiteX2" fmla="*/ 4537051 w 4888493"/>
              <a:gd name="connsiteY2" fmla="*/ 812768 h 5639924"/>
              <a:gd name="connsiteX3" fmla="*/ 4808824 w 4888493"/>
              <a:gd name="connsiteY3" fmla="*/ 1688176 h 5639924"/>
              <a:gd name="connsiteX4" fmla="*/ 4731757 w 4888493"/>
              <a:gd name="connsiteY4" fmla="*/ 4129957 h 5639924"/>
              <a:gd name="connsiteX5" fmla="*/ 3846590 w 4888493"/>
              <a:gd name="connsiteY5" fmla="*/ 5179590 h 5639924"/>
              <a:gd name="connsiteX6" fmla="*/ 3635167 w 4888493"/>
              <a:gd name="connsiteY6" fmla="*/ 5260691 h 5639924"/>
              <a:gd name="connsiteX7" fmla="*/ 3985664 w 4888493"/>
              <a:gd name="connsiteY7" fmla="*/ 5639110 h 5639924"/>
              <a:gd name="connsiteX8" fmla="*/ 3160721 w 4888493"/>
              <a:gd name="connsiteY8" fmla="*/ 5342119 h 5639924"/>
              <a:gd name="connsiteX9" fmla="*/ 2611563 w 4888493"/>
              <a:gd name="connsiteY9" fmla="*/ 5334732 h 5639924"/>
              <a:gd name="connsiteX10" fmla="*/ 1770683 w 4888493"/>
              <a:gd name="connsiteY10" fmla="*/ 5287984 h 5639924"/>
              <a:gd name="connsiteX11" fmla="*/ 816119 w 4888493"/>
              <a:gd name="connsiteY11" fmla="*/ 5036636 h 5639924"/>
              <a:gd name="connsiteX12" fmla="*/ 117446 w 4888493"/>
              <a:gd name="connsiteY12" fmla="*/ 3806892 h 5639924"/>
              <a:gd name="connsiteX13" fmla="*/ 1881 w 4888493"/>
              <a:gd name="connsiteY13" fmla="*/ 1811944 h 5639924"/>
              <a:gd name="connsiteX14" fmla="*/ 312225 w 4888493"/>
              <a:gd name="connsiteY14" fmla="*/ 535208 h 5639924"/>
              <a:gd name="connsiteX15" fmla="*/ 1687201 w 4888493"/>
              <a:gd name="connsiteY15" fmla="*/ 27023 h 5639924"/>
              <a:gd name="connsiteX0" fmla="*/ 1687201 w 4888493"/>
              <a:gd name="connsiteY0" fmla="*/ 27023 h 5639924"/>
              <a:gd name="connsiteX1" fmla="*/ 3319363 w 4888493"/>
              <a:gd name="connsiteY1" fmla="*/ 148455 h 5639924"/>
              <a:gd name="connsiteX2" fmla="*/ 4537051 w 4888493"/>
              <a:gd name="connsiteY2" fmla="*/ 812768 h 5639924"/>
              <a:gd name="connsiteX3" fmla="*/ 4808824 w 4888493"/>
              <a:gd name="connsiteY3" fmla="*/ 1688176 h 5639924"/>
              <a:gd name="connsiteX4" fmla="*/ 4731757 w 4888493"/>
              <a:gd name="connsiteY4" fmla="*/ 4129957 h 5639924"/>
              <a:gd name="connsiteX5" fmla="*/ 3846590 w 4888493"/>
              <a:gd name="connsiteY5" fmla="*/ 5179590 h 5639924"/>
              <a:gd name="connsiteX6" fmla="*/ 3635167 w 4888493"/>
              <a:gd name="connsiteY6" fmla="*/ 5260691 h 5639924"/>
              <a:gd name="connsiteX7" fmla="*/ 3985664 w 4888493"/>
              <a:gd name="connsiteY7" fmla="*/ 5639110 h 5639924"/>
              <a:gd name="connsiteX8" fmla="*/ 3160721 w 4888493"/>
              <a:gd name="connsiteY8" fmla="*/ 5342119 h 5639924"/>
              <a:gd name="connsiteX9" fmla="*/ 2611563 w 4888493"/>
              <a:gd name="connsiteY9" fmla="*/ 5334732 h 5639924"/>
              <a:gd name="connsiteX10" fmla="*/ 1770683 w 4888493"/>
              <a:gd name="connsiteY10" fmla="*/ 5287984 h 5639924"/>
              <a:gd name="connsiteX11" fmla="*/ 816119 w 4888493"/>
              <a:gd name="connsiteY11" fmla="*/ 5036636 h 5639924"/>
              <a:gd name="connsiteX12" fmla="*/ 117446 w 4888493"/>
              <a:gd name="connsiteY12" fmla="*/ 3806892 h 5639924"/>
              <a:gd name="connsiteX13" fmla="*/ 1881 w 4888493"/>
              <a:gd name="connsiteY13" fmla="*/ 1811944 h 5639924"/>
              <a:gd name="connsiteX14" fmla="*/ 312225 w 4888493"/>
              <a:gd name="connsiteY14" fmla="*/ 535208 h 5639924"/>
              <a:gd name="connsiteX15" fmla="*/ 1687201 w 4888493"/>
              <a:gd name="connsiteY15" fmla="*/ 27023 h 5639924"/>
              <a:gd name="connsiteX0" fmla="*/ 1687201 w 4888493"/>
              <a:gd name="connsiteY0" fmla="*/ 27023 h 5640567"/>
              <a:gd name="connsiteX1" fmla="*/ 3319363 w 4888493"/>
              <a:gd name="connsiteY1" fmla="*/ 148455 h 5640567"/>
              <a:gd name="connsiteX2" fmla="*/ 4537051 w 4888493"/>
              <a:gd name="connsiteY2" fmla="*/ 812768 h 5640567"/>
              <a:gd name="connsiteX3" fmla="*/ 4808824 w 4888493"/>
              <a:gd name="connsiteY3" fmla="*/ 1688176 h 5640567"/>
              <a:gd name="connsiteX4" fmla="*/ 4731757 w 4888493"/>
              <a:gd name="connsiteY4" fmla="*/ 4129957 h 5640567"/>
              <a:gd name="connsiteX5" fmla="*/ 3846590 w 4888493"/>
              <a:gd name="connsiteY5" fmla="*/ 5179590 h 5640567"/>
              <a:gd name="connsiteX6" fmla="*/ 3743743 w 4888493"/>
              <a:gd name="connsiteY6" fmla="*/ 5230313 h 5640567"/>
              <a:gd name="connsiteX7" fmla="*/ 3985664 w 4888493"/>
              <a:gd name="connsiteY7" fmla="*/ 5639110 h 5640567"/>
              <a:gd name="connsiteX8" fmla="*/ 3160721 w 4888493"/>
              <a:gd name="connsiteY8" fmla="*/ 5342119 h 5640567"/>
              <a:gd name="connsiteX9" fmla="*/ 2611563 w 4888493"/>
              <a:gd name="connsiteY9" fmla="*/ 5334732 h 5640567"/>
              <a:gd name="connsiteX10" fmla="*/ 1770683 w 4888493"/>
              <a:gd name="connsiteY10" fmla="*/ 5287984 h 5640567"/>
              <a:gd name="connsiteX11" fmla="*/ 816119 w 4888493"/>
              <a:gd name="connsiteY11" fmla="*/ 5036636 h 5640567"/>
              <a:gd name="connsiteX12" fmla="*/ 117446 w 4888493"/>
              <a:gd name="connsiteY12" fmla="*/ 3806892 h 5640567"/>
              <a:gd name="connsiteX13" fmla="*/ 1881 w 4888493"/>
              <a:gd name="connsiteY13" fmla="*/ 1811944 h 5640567"/>
              <a:gd name="connsiteX14" fmla="*/ 312225 w 4888493"/>
              <a:gd name="connsiteY14" fmla="*/ 535208 h 5640567"/>
              <a:gd name="connsiteX15" fmla="*/ 1687201 w 4888493"/>
              <a:gd name="connsiteY15" fmla="*/ 27023 h 5640567"/>
              <a:gd name="connsiteX0" fmla="*/ 1687201 w 4888493"/>
              <a:gd name="connsiteY0" fmla="*/ 27023 h 5634541"/>
              <a:gd name="connsiteX1" fmla="*/ 3319363 w 4888493"/>
              <a:gd name="connsiteY1" fmla="*/ 148455 h 5634541"/>
              <a:gd name="connsiteX2" fmla="*/ 4537051 w 4888493"/>
              <a:gd name="connsiteY2" fmla="*/ 812768 h 5634541"/>
              <a:gd name="connsiteX3" fmla="*/ 4808824 w 4888493"/>
              <a:gd name="connsiteY3" fmla="*/ 1688176 h 5634541"/>
              <a:gd name="connsiteX4" fmla="*/ 4731757 w 4888493"/>
              <a:gd name="connsiteY4" fmla="*/ 4129957 h 5634541"/>
              <a:gd name="connsiteX5" fmla="*/ 3846590 w 4888493"/>
              <a:gd name="connsiteY5" fmla="*/ 5179590 h 5634541"/>
              <a:gd name="connsiteX6" fmla="*/ 3743743 w 4888493"/>
              <a:gd name="connsiteY6" fmla="*/ 5230313 h 5634541"/>
              <a:gd name="connsiteX7" fmla="*/ 4050809 w 4888493"/>
              <a:gd name="connsiteY7" fmla="*/ 5633034 h 5634541"/>
              <a:gd name="connsiteX8" fmla="*/ 3160721 w 4888493"/>
              <a:gd name="connsiteY8" fmla="*/ 5342119 h 5634541"/>
              <a:gd name="connsiteX9" fmla="*/ 2611563 w 4888493"/>
              <a:gd name="connsiteY9" fmla="*/ 5334732 h 5634541"/>
              <a:gd name="connsiteX10" fmla="*/ 1770683 w 4888493"/>
              <a:gd name="connsiteY10" fmla="*/ 5287984 h 5634541"/>
              <a:gd name="connsiteX11" fmla="*/ 816119 w 4888493"/>
              <a:gd name="connsiteY11" fmla="*/ 5036636 h 5634541"/>
              <a:gd name="connsiteX12" fmla="*/ 117446 w 4888493"/>
              <a:gd name="connsiteY12" fmla="*/ 3806892 h 5634541"/>
              <a:gd name="connsiteX13" fmla="*/ 1881 w 4888493"/>
              <a:gd name="connsiteY13" fmla="*/ 1811944 h 5634541"/>
              <a:gd name="connsiteX14" fmla="*/ 312225 w 4888493"/>
              <a:gd name="connsiteY14" fmla="*/ 535208 h 5634541"/>
              <a:gd name="connsiteX15" fmla="*/ 1687201 w 4888493"/>
              <a:gd name="connsiteY15" fmla="*/ 27023 h 5634541"/>
              <a:gd name="connsiteX0" fmla="*/ 1687201 w 4888493"/>
              <a:gd name="connsiteY0" fmla="*/ 27023 h 5637830"/>
              <a:gd name="connsiteX1" fmla="*/ 3319363 w 4888493"/>
              <a:gd name="connsiteY1" fmla="*/ 148455 h 5637830"/>
              <a:gd name="connsiteX2" fmla="*/ 4537051 w 4888493"/>
              <a:gd name="connsiteY2" fmla="*/ 812768 h 5637830"/>
              <a:gd name="connsiteX3" fmla="*/ 4808824 w 4888493"/>
              <a:gd name="connsiteY3" fmla="*/ 1688176 h 5637830"/>
              <a:gd name="connsiteX4" fmla="*/ 4731757 w 4888493"/>
              <a:gd name="connsiteY4" fmla="*/ 4129957 h 5637830"/>
              <a:gd name="connsiteX5" fmla="*/ 3846590 w 4888493"/>
              <a:gd name="connsiteY5" fmla="*/ 5179590 h 5637830"/>
              <a:gd name="connsiteX6" fmla="*/ 3743743 w 4888493"/>
              <a:gd name="connsiteY6" fmla="*/ 5230313 h 5637830"/>
              <a:gd name="connsiteX7" fmla="*/ 4050809 w 4888493"/>
              <a:gd name="connsiteY7" fmla="*/ 5633034 h 5637830"/>
              <a:gd name="connsiteX8" fmla="*/ 3160721 w 4888493"/>
              <a:gd name="connsiteY8" fmla="*/ 5342119 h 5637830"/>
              <a:gd name="connsiteX9" fmla="*/ 2611563 w 4888493"/>
              <a:gd name="connsiteY9" fmla="*/ 5334732 h 5637830"/>
              <a:gd name="connsiteX10" fmla="*/ 1770683 w 4888493"/>
              <a:gd name="connsiteY10" fmla="*/ 5287984 h 5637830"/>
              <a:gd name="connsiteX11" fmla="*/ 816119 w 4888493"/>
              <a:gd name="connsiteY11" fmla="*/ 5036636 h 5637830"/>
              <a:gd name="connsiteX12" fmla="*/ 117446 w 4888493"/>
              <a:gd name="connsiteY12" fmla="*/ 3806892 h 5637830"/>
              <a:gd name="connsiteX13" fmla="*/ 1881 w 4888493"/>
              <a:gd name="connsiteY13" fmla="*/ 1811944 h 5637830"/>
              <a:gd name="connsiteX14" fmla="*/ 312225 w 4888493"/>
              <a:gd name="connsiteY14" fmla="*/ 535208 h 5637830"/>
              <a:gd name="connsiteX15" fmla="*/ 1687201 w 4888493"/>
              <a:gd name="connsiteY15" fmla="*/ 27023 h 5637830"/>
              <a:gd name="connsiteX0" fmla="*/ 1687201 w 4884296"/>
              <a:gd name="connsiteY0" fmla="*/ 27023 h 5637830"/>
              <a:gd name="connsiteX1" fmla="*/ 3319363 w 4884296"/>
              <a:gd name="connsiteY1" fmla="*/ 148455 h 5637830"/>
              <a:gd name="connsiteX2" fmla="*/ 4537051 w 4884296"/>
              <a:gd name="connsiteY2" fmla="*/ 812768 h 5637830"/>
              <a:gd name="connsiteX3" fmla="*/ 4808824 w 4884296"/>
              <a:gd name="connsiteY3" fmla="*/ 1688176 h 5637830"/>
              <a:gd name="connsiteX4" fmla="*/ 4731757 w 4884296"/>
              <a:gd name="connsiteY4" fmla="*/ 4129957 h 5637830"/>
              <a:gd name="connsiteX5" fmla="*/ 3938879 w 4884296"/>
              <a:gd name="connsiteY5" fmla="*/ 5161363 h 5637830"/>
              <a:gd name="connsiteX6" fmla="*/ 3743743 w 4884296"/>
              <a:gd name="connsiteY6" fmla="*/ 5230313 h 5637830"/>
              <a:gd name="connsiteX7" fmla="*/ 4050809 w 4884296"/>
              <a:gd name="connsiteY7" fmla="*/ 5633034 h 5637830"/>
              <a:gd name="connsiteX8" fmla="*/ 3160721 w 4884296"/>
              <a:gd name="connsiteY8" fmla="*/ 5342119 h 5637830"/>
              <a:gd name="connsiteX9" fmla="*/ 2611563 w 4884296"/>
              <a:gd name="connsiteY9" fmla="*/ 5334732 h 5637830"/>
              <a:gd name="connsiteX10" fmla="*/ 1770683 w 4884296"/>
              <a:gd name="connsiteY10" fmla="*/ 5287984 h 5637830"/>
              <a:gd name="connsiteX11" fmla="*/ 816119 w 4884296"/>
              <a:gd name="connsiteY11" fmla="*/ 5036636 h 5637830"/>
              <a:gd name="connsiteX12" fmla="*/ 117446 w 4884296"/>
              <a:gd name="connsiteY12" fmla="*/ 3806892 h 5637830"/>
              <a:gd name="connsiteX13" fmla="*/ 1881 w 4884296"/>
              <a:gd name="connsiteY13" fmla="*/ 1811944 h 5637830"/>
              <a:gd name="connsiteX14" fmla="*/ 312225 w 4884296"/>
              <a:gd name="connsiteY14" fmla="*/ 535208 h 5637830"/>
              <a:gd name="connsiteX15" fmla="*/ 1687201 w 4884296"/>
              <a:gd name="connsiteY15" fmla="*/ 27023 h 5637830"/>
              <a:gd name="connsiteX0" fmla="*/ 1687201 w 4884296"/>
              <a:gd name="connsiteY0" fmla="*/ 27023 h 5634848"/>
              <a:gd name="connsiteX1" fmla="*/ 3319363 w 4884296"/>
              <a:gd name="connsiteY1" fmla="*/ 148455 h 5634848"/>
              <a:gd name="connsiteX2" fmla="*/ 4537051 w 4884296"/>
              <a:gd name="connsiteY2" fmla="*/ 812768 h 5634848"/>
              <a:gd name="connsiteX3" fmla="*/ 4808824 w 4884296"/>
              <a:gd name="connsiteY3" fmla="*/ 1688176 h 5634848"/>
              <a:gd name="connsiteX4" fmla="*/ 4731757 w 4884296"/>
              <a:gd name="connsiteY4" fmla="*/ 4129957 h 5634848"/>
              <a:gd name="connsiteX5" fmla="*/ 3938879 w 4884296"/>
              <a:gd name="connsiteY5" fmla="*/ 5161363 h 5634848"/>
              <a:gd name="connsiteX6" fmla="*/ 3803459 w 4884296"/>
              <a:gd name="connsiteY6" fmla="*/ 5218161 h 5634848"/>
              <a:gd name="connsiteX7" fmla="*/ 4050809 w 4884296"/>
              <a:gd name="connsiteY7" fmla="*/ 5633034 h 5634848"/>
              <a:gd name="connsiteX8" fmla="*/ 3160721 w 4884296"/>
              <a:gd name="connsiteY8" fmla="*/ 5342119 h 5634848"/>
              <a:gd name="connsiteX9" fmla="*/ 2611563 w 4884296"/>
              <a:gd name="connsiteY9" fmla="*/ 5334732 h 5634848"/>
              <a:gd name="connsiteX10" fmla="*/ 1770683 w 4884296"/>
              <a:gd name="connsiteY10" fmla="*/ 5287984 h 5634848"/>
              <a:gd name="connsiteX11" fmla="*/ 816119 w 4884296"/>
              <a:gd name="connsiteY11" fmla="*/ 5036636 h 5634848"/>
              <a:gd name="connsiteX12" fmla="*/ 117446 w 4884296"/>
              <a:gd name="connsiteY12" fmla="*/ 3806892 h 5634848"/>
              <a:gd name="connsiteX13" fmla="*/ 1881 w 4884296"/>
              <a:gd name="connsiteY13" fmla="*/ 1811944 h 5634848"/>
              <a:gd name="connsiteX14" fmla="*/ 312225 w 4884296"/>
              <a:gd name="connsiteY14" fmla="*/ 535208 h 5634848"/>
              <a:gd name="connsiteX15" fmla="*/ 1687201 w 4884296"/>
              <a:gd name="connsiteY15" fmla="*/ 27023 h 5634848"/>
              <a:gd name="connsiteX0" fmla="*/ 1687201 w 4884296"/>
              <a:gd name="connsiteY0" fmla="*/ 27023 h 5635010"/>
              <a:gd name="connsiteX1" fmla="*/ 3319363 w 4884296"/>
              <a:gd name="connsiteY1" fmla="*/ 148455 h 5635010"/>
              <a:gd name="connsiteX2" fmla="*/ 4537051 w 4884296"/>
              <a:gd name="connsiteY2" fmla="*/ 812768 h 5635010"/>
              <a:gd name="connsiteX3" fmla="*/ 4808824 w 4884296"/>
              <a:gd name="connsiteY3" fmla="*/ 1688176 h 5635010"/>
              <a:gd name="connsiteX4" fmla="*/ 4731757 w 4884296"/>
              <a:gd name="connsiteY4" fmla="*/ 4129957 h 5635010"/>
              <a:gd name="connsiteX5" fmla="*/ 3938879 w 4884296"/>
              <a:gd name="connsiteY5" fmla="*/ 5161363 h 5635010"/>
              <a:gd name="connsiteX6" fmla="*/ 3803459 w 4884296"/>
              <a:gd name="connsiteY6" fmla="*/ 5218161 h 5635010"/>
              <a:gd name="connsiteX7" fmla="*/ 4050809 w 4884296"/>
              <a:gd name="connsiteY7" fmla="*/ 5633034 h 5635010"/>
              <a:gd name="connsiteX8" fmla="*/ 3160721 w 4884296"/>
              <a:gd name="connsiteY8" fmla="*/ 5342119 h 5635010"/>
              <a:gd name="connsiteX9" fmla="*/ 2611563 w 4884296"/>
              <a:gd name="connsiteY9" fmla="*/ 5334732 h 5635010"/>
              <a:gd name="connsiteX10" fmla="*/ 1770683 w 4884296"/>
              <a:gd name="connsiteY10" fmla="*/ 5287984 h 5635010"/>
              <a:gd name="connsiteX11" fmla="*/ 816119 w 4884296"/>
              <a:gd name="connsiteY11" fmla="*/ 5036636 h 5635010"/>
              <a:gd name="connsiteX12" fmla="*/ 117446 w 4884296"/>
              <a:gd name="connsiteY12" fmla="*/ 3806892 h 5635010"/>
              <a:gd name="connsiteX13" fmla="*/ 1881 w 4884296"/>
              <a:gd name="connsiteY13" fmla="*/ 1811944 h 5635010"/>
              <a:gd name="connsiteX14" fmla="*/ 312225 w 4884296"/>
              <a:gd name="connsiteY14" fmla="*/ 535208 h 5635010"/>
              <a:gd name="connsiteX15" fmla="*/ 1687201 w 4884296"/>
              <a:gd name="connsiteY15" fmla="*/ 27023 h 5635010"/>
              <a:gd name="connsiteX0" fmla="*/ 1687201 w 4884296"/>
              <a:gd name="connsiteY0" fmla="*/ 27023 h 5590501"/>
              <a:gd name="connsiteX1" fmla="*/ 3319363 w 4884296"/>
              <a:gd name="connsiteY1" fmla="*/ 148455 h 5590501"/>
              <a:gd name="connsiteX2" fmla="*/ 4537051 w 4884296"/>
              <a:gd name="connsiteY2" fmla="*/ 812768 h 5590501"/>
              <a:gd name="connsiteX3" fmla="*/ 4808824 w 4884296"/>
              <a:gd name="connsiteY3" fmla="*/ 1688176 h 5590501"/>
              <a:gd name="connsiteX4" fmla="*/ 4731757 w 4884296"/>
              <a:gd name="connsiteY4" fmla="*/ 4129957 h 5590501"/>
              <a:gd name="connsiteX5" fmla="*/ 3938879 w 4884296"/>
              <a:gd name="connsiteY5" fmla="*/ 5161363 h 5590501"/>
              <a:gd name="connsiteX6" fmla="*/ 3803459 w 4884296"/>
              <a:gd name="connsiteY6" fmla="*/ 5218161 h 5590501"/>
              <a:gd name="connsiteX7" fmla="*/ 4131504 w 4884296"/>
              <a:gd name="connsiteY7" fmla="*/ 5587878 h 5590501"/>
              <a:gd name="connsiteX8" fmla="*/ 3160721 w 4884296"/>
              <a:gd name="connsiteY8" fmla="*/ 5342119 h 5590501"/>
              <a:gd name="connsiteX9" fmla="*/ 2611563 w 4884296"/>
              <a:gd name="connsiteY9" fmla="*/ 5334732 h 5590501"/>
              <a:gd name="connsiteX10" fmla="*/ 1770683 w 4884296"/>
              <a:gd name="connsiteY10" fmla="*/ 5287984 h 5590501"/>
              <a:gd name="connsiteX11" fmla="*/ 816119 w 4884296"/>
              <a:gd name="connsiteY11" fmla="*/ 5036636 h 5590501"/>
              <a:gd name="connsiteX12" fmla="*/ 117446 w 4884296"/>
              <a:gd name="connsiteY12" fmla="*/ 3806892 h 5590501"/>
              <a:gd name="connsiteX13" fmla="*/ 1881 w 4884296"/>
              <a:gd name="connsiteY13" fmla="*/ 1811944 h 5590501"/>
              <a:gd name="connsiteX14" fmla="*/ 312225 w 4884296"/>
              <a:gd name="connsiteY14" fmla="*/ 535208 h 5590501"/>
              <a:gd name="connsiteX15" fmla="*/ 1687201 w 4884296"/>
              <a:gd name="connsiteY15" fmla="*/ 27023 h 5590501"/>
              <a:gd name="connsiteX0" fmla="*/ 1687201 w 4884296"/>
              <a:gd name="connsiteY0" fmla="*/ 27023 h 5606059"/>
              <a:gd name="connsiteX1" fmla="*/ 3319363 w 4884296"/>
              <a:gd name="connsiteY1" fmla="*/ 148455 h 5606059"/>
              <a:gd name="connsiteX2" fmla="*/ 4537051 w 4884296"/>
              <a:gd name="connsiteY2" fmla="*/ 812768 h 5606059"/>
              <a:gd name="connsiteX3" fmla="*/ 4808824 w 4884296"/>
              <a:gd name="connsiteY3" fmla="*/ 1688176 h 5606059"/>
              <a:gd name="connsiteX4" fmla="*/ 4731757 w 4884296"/>
              <a:gd name="connsiteY4" fmla="*/ 4129957 h 5606059"/>
              <a:gd name="connsiteX5" fmla="*/ 3938879 w 4884296"/>
              <a:gd name="connsiteY5" fmla="*/ 5161363 h 5606059"/>
              <a:gd name="connsiteX6" fmla="*/ 3803459 w 4884296"/>
              <a:gd name="connsiteY6" fmla="*/ 5218161 h 5606059"/>
              <a:gd name="connsiteX7" fmla="*/ 4131504 w 4884296"/>
              <a:gd name="connsiteY7" fmla="*/ 5587878 h 5606059"/>
              <a:gd name="connsiteX8" fmla="*/ 3160721 w 4884296"/>
              <a:gd name="connsiteY8" fmla="*/ 5342119 h 5606059"/>
              <a:gd name="connsiteX9" fmla="*/ 2611563 w 4884296"/>
              <a:gd name="connsiteY9" fmla="*/ 5334732 h 5606059"/>
              <a:gd name="connsiteX10" fmla="*/ 1770683 w 4884296"/>
              <a:gd name="connsiteY10" fmla="*/ 5287984 h 5606059"/>
              <a:gd name="connsiteX11" fmla="*/ 816119 w 4884296"/>
              <a:gd name="connsiteY11" fmla="*/ 5036636 h 5606059"/>
              <a:gd name="connsiteX12" fmla="*/ 117446 w 4884296"/>
              <a:gd name="connsiteY12" fmla="*/ 3806892 h 5606059"/>
              <a:gd name="connsiteX13" fmla="*/ 1881 w 4884296"/>
              <a:gd name="connsiteY13" fmla="*/ 1811944 h 5606059"/>
              <a:gd name="connsiteX14" fmla="*/ 312225 w 4884296"/>
              <a:gd name="connsiteY14" fmla="*/ 535208 h 5606059"/>
              <a:gd name="connsiteX15" fmla="*/ 1687201 w 4884296"/>
              <a:gd name="connsiteY15" fmla="*/ 27023 h 5606059"/>
              <a:gd name="connsiteX0" fmla="*/ 1687201 w 4884296"/>
              <a:gd name="connsiteY0" fmla="*/ 27023 h 5606059"/>
              <a:gd name="connsiteX1" fmla="*/ 3319363 w 4884296"/>
              <a:gd name="connsiteY1" fmla="*/ 148455 h 5606059"/>
              <a:gd name="connsiteX2" fmla="*/ 4537051 w 4884296"/>
              <a:gd name="connsiteY2" fmla="*/ 812768 h 5606059"/>
              <a:gd name="connsiteX3" fmla="*/ 4808824 w 4884296"/>
              <a:gd name="connsiteY3" fmla="*/ 1688176 h 5606059"/>
              <a:gd name="connsiteX4" fmla="*/ 4731757 w 4884296"/>
              <a:gd name="connsiteY4" fmla="*/ 4129957 h 5606059"/>
              <a:gd name="connsiteX5" fmla="*/ 3938879 w 4884296"/>
              <a:gd name="connsiteY5" fmla="*/ 5161363 h 5606059"/>
              <a:gd name="connsiteX6" fmla="*/ 3803459 w 4884296"/>
              <a:gd name="connsiteY6" fmla="*/ 5218161 h 5606059"/>
              <a:gd name="connsiteX7" fmla="*/ 4131504 w 4884296"/>
              <a:gd name="connsiteY7" fmla="*/ 5587878 h 5606059"/>
              <a:gd name="connsiteX8" fmla="*/ 3160721 w 4884296"/>
              <a:gd name="connsiteY8" fmla="*/ 5342119 h 5606059"/>
              <a:gd name="connsiteX9" fmla="*/ 2611563 w 4884296"/>
              <a:gd name="connsiteY9" fmla="*/ 5334732 h 5606059"/>
              <a:gd name="connsiteX10" fmla="*/ 1770683 w 4884296"/>
              <a:gd name="connsiteY10" fmla="*/ 5287984 h 5606059"/>
              <a:gd name="connsiteX11" fmla="*/ 816119 w 4884296"/>
              <a:gd name="connsiteY11" fmla="*/ 5036636 h 5606059"/>
              <a:gd name="connsiteX12" fmla="*/ 117446 w 4884296"/>
              <a:gd name="connsiteY12" fmla="*/ 3806892 h 5606059"/>
              <a:gd name="connsiteX13" fmla="*/ 1881 w 4884296"/>
              <a:gd name="connsiteY13" fmla="*/ 1811944 h 5606059"/>
              <a:gd name="connsiteX14" fmla="*/ 312225 w 4884296"/>
              <a:gd name="connsiteY14" fmla="*/ 535208 h 5606059"/>
              <a:gd name="connsiteX15" fmla="*/ 1687201 w 4884296"/>
              <a:gd name="connsiteY15" fmla="*/ 27023 h 5606059"/>
              <a:gd name="connsiteX0" fmla="*/ 1687201 w 4884296"/>
              <a:gd name="connsiteY0" fmla="*/ 27023 h 5606059"/>
              <a:gd name="connsiteX1" fmla="*/ 3319363 w 4884296"/>
              <a:gd name="connsiteY1" fmla="*/ 148455 h 5606059"/>
              <a:gd name="connsiteX2" fmla="*/ 4537051 w 4884296"/>
              <a:gd name="connsiteY2" fmla="*/ 812768 h 5606059"/>
              <a:gd name="connsiteX3" fmla="*/ 4808824 w 4884296"/>
              <a:gd name="connsiteY3" fmla="*/ 1688176 h 5606059"/>
              <a:gd name="connsiteX4" fmla="*/ 4731757 w 4884296"/>
              <a:gd name="connsiteY4" fmla="*/ 4129957 h 5606059"/>
              <a:gd name="connsiteX5" fmla="*/ 3938879 w 4884296"/>
              <a:gd name="connsiteY5" fmla="*/ 5161363 h 5606059"/>
              <a:gd name="connsiteX6" fmla="*/ 3803459 w 4884296"/>
              <a:gd name="connsiteY6" fmla="*/ 5218161 h 5606059"/>
              <a:gd name="connsiteX7" fmla="*/ 4131504 w 4884296"/>
              <a:gd name="connsiteY7" fmla="*/ 5587878 h 5606059"/>
              <a:gd name="connsiteX8" fmla="*/ 3160721 w 4884296"/>
              <a:gd name="connsiteY8" fmla="*/ 5342119 h 5606059"/>
              <a:gd name="connsiteX9" fmla="*/ 2611563 w 4884296"/>
              <a:gd name="connsiteY9" fmla="*/ 5334732 h 5606059"/>
              <a:gd name="connsiteX10" fmla="*/ 1770683 w 4884296"/>
              <a:gd name="connsiteY10" fmla="*/ 5287984 h 5606059"/>
              <a:gd name="connsiteX11" fmla="*/ 816119 w 4884296"/>
              <a:gd name="connsiteY11" fmla="*/ 5036636 h 5606059"/>
              <a:gd name="connsiteX12" fmla="*/ 117446 w 4884296"/>
              <a:gd name="connsiteY12" fmla="*/ 3806892 h 5606059"/>
              <a:gd name="connsiteX13" fmla="*/ 1881 w 4884296"/>
              <a:gd name="connsiteY13" fmla="*/ 1811944 h 5606059"/>
              <a:gd name="connsiteX14" fmla="*/ 312225 w 4884296"/>
              <a:gd name="connsiteY14" fmla="*/ 535208 h 5606059"/>
              <a:gd name="connsiteX15" fmla="*/ 1687201 w 4884296"/>
              <a:gd name="connsiteY15" fmla="*/ 27023 h 5606059"/>
              <a:gd name="connsiteX0" fmla="*/ 1687201 w 4884296"/>
              <a:gd name="connsiteY0" fmla="*/ 27023 h 5571761"/>
              <a:gd name="connsiteX1" fmla="*/ 3319363 w 4884296"/>
              <a:gd name="connsiteY1" fmla="*/ 148455 h 5571761"/>
              <a:gd name="connsiteX2" fmla="*/ 4537051 w 4884296"/>
              <a:gd name="connsiteY2" fmla="*/ 812768 h 5571761"/>
              <a:gd name="connsiteX3" fmla="*/ 4808824 w 4884296"/>
              <a:gd name="connsiteY3" fmla="*/ 1688176 h 5571761"/>
              <a:gd name="connsiteX4" fmla="*/ 4731757 w 4884296"/>
              <a:gd name="connsiteY4" fmla="*/ 4129957 h 5571761"/>
              <a:gd name="connsiteX5" fmla="*/ 3938879 w 4884296"/>
              <a:gd name="connsiteY5" fmla="*/ 5161363 h 5571761"/>
              <a:gd name="connsiteX6" fmla="*/ 3803459 w 4884296"/>
              <a:gd name="connsiteY6" fmla="*/ 5218161 h 5571761"/>
              <a:gd name="connsiteX7" fmla="*/ 4252545 w 4884296"/>
              <a:gd name="connsiteY7" fmla="*/ 5550248 h 5571761"/>
              <a:gd name="connsiteX8" fmla="*/ 3160721 w 4884296"/>
              <a:gd name="connsiteY8" fmla="*/ 5342119 h 5571761"/>
              <a:gd name="connsiteX9" fmla="*/ 2611563 w 4884296"/>
              <a:gd name="connsiteY9" fmla="*/ 5334732 h 5571761"/>
              <a:gd name="connsiteX10" fmla="*/ 1770683 w 4884296"/>
              <a:gd name="connsiteY10" fmla="*/ 5287984 h 5571761"/>
              <a:gd name="connsiteX11" fmla="*/ 816119 w 4884296"/>
              <a:gd name="connsiteY11" fmla="*/ 5036636 h 5571761"/>
              <a:gd name="connsiteX12" fmla="*/ 117446 w 4884296"/>
              <a:gd name="connsiteY12" fmla="*/ 3806892 h 5571761"/>
              <a:gd name="connsiteX13" fmla="*/ 1881 w 4884296"/>
              <a:gd name="connsiteY13" fmla="*/ 1811944 h 5571761"/>
              <a:gd name="connsiteX14" fmla="*/ 312225 w 4884296"/>
              <a:gd name="connsiteY14" fmla="*/ 535208 h 5571761"/>
              <a:gd name="connsiteX15" fmla="*/ 1687201 w 4884296"/>
              <a:gd name="connsiteY15" fmla="*/ 27023 h 5571761"/>
              <a:gd name="connsiteX0" fmla="*/ 1687201 w 4878879"/>
              <a:gd name="connsiteY0" fmla="*/ 27023 h 5571761"/>
              <a:gd name="connsiteX1" fmla="*/ 3319363 w 4878879"/>
              <a:gd name="connsiteY1" fmla="*/ 148455 h 5571761"/>
              <a:gd name="connsiteX2" fmla="*/ 4537051 w 4878879"/>
              <a:gd name="connsiteY2" fmla="*/ 812768 h 5571761"/>
              <a:gd name="connsiteX3" fmla="*/ 4808824 w 4878879"/>
              <a:gd name="connsiteY3" fmla="*/ 1688176 h 5571761"/>
              <a:gd name="connsiteX4" fmla="*/ 4731757 w 4878879"/>
              <a:gd name="connsiteY4" fmla="*/ 4129957 h 5571761"/>
              <a:gd name="connsiteX5" fmla="*/ 4066645 w 4878879"/>
              <a:gd name="connsiteY5" fmla="*/ 5086104 h 5571761"/>
              <a:gd name="connsiteX6" fmla="*/ 3803459 w 4878879"/>
              <a:gd name="connsiteY6" fmla="*/ 5218161 h 5571761"/>
              <a:gd name="connsiteX7" fmla="*/ 4252545 w 4878879"/>
              <a:gd name="connsiteY7" fmla="*/ 5550248 h 5571761"/>
              <a:gd name="connsiteX8" fmla="*/ 3160721 w 4878879"/>
              <a:gd name="connsiteY8" fmla="*/ 5342119 h 5571761"/>
              <a:gd name="connsiteX9" fmla="*/ 2611563 w 4878879"/>
              <a:gd name="connsiteY9" fmla="*/ 5334732 h 5571761"/>
              <a:gd name="connsiteX10" fmla="*/ 1770683 w 4878879"/>
              <a:gd name="connsiteY10" fmla="*/ 5287984 h 5571761"/>
              <a:gd name="connsiteX11" fmla="*/ 816119 w 4878879"/>
              <a:gd name="connsiteY11" fmla="*/ 5036636 h 5571761"/>
              <a:gd name="connsiteX12" fmla="*/ 117446 w 4878879"/>
              <a:gd name="connsiteY12" fmla="*/ 3806892 h 5571761"/>
              <a:gd name="connsiteX13" fmla="*/ 1881 w 4878879"/>
              <a:gd name="connsiteY13" fmla="*/ 1811944 h 5571761"/>
              <a:gd name="connsiteX14" fmla="*/ 312225 w 4878879"/>
              <a:gd name="connsiteY14" fmla="*/ 535208 h 5571761"/>
              <a:gd name="connsiteX15" fmla="*/ 1687201 w 4878879"/>
              <a:gd name="connsiteY15" fmla="*/ 27023 h 5571761"/>
              <a:gd name="connsiteX0" fmla="*/ 1687201 w 4878879"/>
              <a:gd name="connsiteY0" fmla="*/ 27023 h 5555643"/>
              <a:gd name="connsiteX1" fmla="*/ 3319363 w 4878879"/>
              <a:gd name="connsiteY1" fmla="*/ 148455 h 5555643"/>
              <a:gd name="connsiteX2" fmla="*/ 4537051 w 4878879"/>
              <a:gd name="connsiteY2" fmla="*/ 812768 h 5555643"/>
              <a:gd name="connsiteX3" fmla="*/ 4808824 w 4878879"/>
              <a:gd name="connsiteY3" fmla="*/ 1688176 h 5555643"/>
              <a:gd name="connsiteX4" fmla="*/ 4731757 w 4878879"/>
              <a:gd name="connsiteY4" fmla="*/ 4129957 h 5555643"/>
              <a:gd name="connsiteX5" fmla="*/ 4066645 w 4878879"/>
              <a:gd name="connsiteY5" fmla="*/ 5086104 h 5555643"/>
              <a:gd name="connsiteX6" fmla="*/ 3884153 w 4878879"/>
              <a:gd name="connsiteY6" fmla="*/ 5173005 h 5555643"/>
              <a:gd name="connsiteX7" fmla="*/ 4252545 w 4878879"/>
              <a:gd name="connsiteY7" fmla="*/ 5550248 h 5555643"/>
              <a:gd name="connsiteX8" fmla="*/ 3160721 w 4878879"/>
              <a:gd name="connsiteY8" fmla="*/ 5342119 h 5555643"/>
              <a:gd name="connsiteX9" fmla="*/ 2611563 w 4878879"/>
              <a:gd name="connsiteY9" fmla="*/ 5334732 h 5555643"/>
              <a:gd name="connsiteX10" fmla="*/ 1770683 w 4878879"/>
              <a:gd name="connsiteY10" fmla="*/ 5287984 h 5555643"/>
              <a:gd name="connsiteX11" fmla="*/ 816119 w 4878879"/>
              <a:gd name="connsiteY11" fmla="*/ 5036636 h 5555643"/>
              <a:gd name="connsiteX12" fmla="*/ 117446 w 4878879"/>
              <a:gd name="connsiteY12" fmla="*/ 3806892 h 5555643"/>
              <a:gd name="connsiteX13" fmla="*/ 1881 w 4878879"/>
              <a:gd name="connsiteY13" fmla="*/ 1811944 h 5555643"/>
              <a:gd name="connsiteX14" fmla="*/ 312225 w 4878879"/>
              <a:gd name="connsiteY14" fmla="*/ 535208 h 5555643"/>
              <a:gd name="connsiteX15" fmla="*/ 1687201 w 4878879"/>
              <a:gd name="connsiteY15" fmla="*/ 27023 h 5555643"/>
              <a:gd name="connsiteX0" fmla="*/ 1687201 w 4878879"/>
              <a:gd name="connsiteY0" fmla="*/ 27023 h 5555643"/>
              <a:gd name="connsiteX1" fmla="*/ 3319363 w 4878879"/>
              <a:gd name="connsiteY1" fmla="*/ 148455 h 5555643"/>
              <a:gd name="connsiteX2" fmla="*/ 4537051 w 4878879"/>
              <a:gd name="connsiteY2" fmla="*/ 812768 h 5555643"/>
              <a:gd name="connsiteX3" fmla="*/ 4808824 w 4878879"/>
              <a:gd name="connsiteY3" fmla="*/ 1688176 h 5555643"/>
              <a:gd name="connsiteX4" fmla="*/ 4731757 w 4878879"/>
              <a:gd name="connsiteY4" fmla="*/ 4129957 h 5555643"/>
              <a:gd name="connsiteX5" fmla="*/ 4066645 w 4878879"/>
              <a:gd name="connsiteY5" fmla="*/ 5086104 h 5555643"/>
              <a:gd name="connsiteX6" fmla="*/ 3884153 w 4878879"/>
              <a:gd name="connsiteY6" fmla="*/ 5173005 h 5555643"/>
              <a:gd name="connsiteX7" fmla="*/ 4252545 w 4878879"/>
              <a:gd name="connsiteY7" fmla="*/ 5550248 h 5555643"/>
              <a:gd name="connsiteX8" fmla="*/ 3261589 w 4878879"/>
              <a:gd name="connsiteY8" fmla="*/ 5342119 h 5555643"/>
              <a:gd name="connsiteX9" fmla="*/ 2611563 w 4878879"/>
              <a:gd name="connsiteY9" fmla="*/ 5334732 h 5555643"/>
              <a:gd name="connsiteX10" fmla="*/ 1770683 w 4878879"/>
              <a:gd name="connsiteY10" fmla="*/ 5287984 h 5555643"/>
              <a:gd name="connsiteX11" fmla="*/ 816119 w 4878879"/>
              <a:gd name="connsiteY11" fmla="*/ 5036636 h 5555643"/>
              <a:gd name="connsiteX12" fmla="*/ 117446 w 4878879"/>
              <a:gd name="connsiteY12" fmla="*/ 3806892 h 5555643"/>
              <a:gd name="connsiteX13" fmla="*/ 1881 w 4878879"/>
              <a:gd name="connsiteY13" fmla="*/ 1811944 h 5555643"/>
              <a:gd name="connsiteX14" fmla="*/ 312225 w 4878879"/>
              <a:gd name="connsiteY14" fmla="*/ 535208 h 5555643"/>
              <a:gd name="connsiteX15" fmla="*/ 1687201 w 4878879"/>
              <a:gd name="connsiteY15" fmla="*/ 27023 h 5555643"/>
              <a:gd name="connsiteX0" fmla="*/ 1687201 w 4878879"/>
              <a:gd name="connsiteY0" fmla="*/ 27023 h 5562662"/>
              <a:gd name="connsiteX1" fmla="*/ 3319363 w 4878879"/>
              <a:gd name="connsiteY1" fmla="*/ 148455 h 5562662"/>
              <a:gd name="connsiteX2" fmla="*/ 4537051 w 4878879"/>
              <a:gd name="connsiteY2" fmla="*/ 812768 h 5562662"/>
              <a:gd name="connsiteX3" fmla="*/ 4808824 w 4878879"/>
              <a:gd name="connsiteY3" fmla="*/ 1688176 h 5562662"/>
              <a:gd name="connsiteX4" fmla="*/ 4731757 w 4878879"/>
              <a:gd name="connsiteY4" fmla="*/ 4129957 h 5562662"/>
              <a:gd name="connsiteX5" fmla="*/ 4066645 w 4878879"/>
              <a:gd name="connsiteY5" fmla="*/ 5086104 h 5562662"/>
              <a:gd name="connsiteX6" fmla="*/ 3884153 w 4878879"/>
              <a:gd name="connsiteY6" fmla="*/ 5173005 h 5562662"/>
              <a:gd name="connsiteX7" fmla="*/ 4252545 w 4878879"/>
              <a:gd name="connsiteY7" fmla="*/ 5550248 h 5562662"/>
              <a:gd name="connsiteX8" fmla="*/ 3261589 w 4878879"/>
              <a:gd name="connsiteY8" fmla="*/ 5342119 h 5562662"/>
              <a:gd name="connsiteX9" fmla="*/ 2611563 w 4878879"/>
              <a:gd name="connsiteY9" fmla="*/ 5334732 h 5562662"/>
              <a:gd name="connsiteX10" fmla="*/ 1770683 w 4878879"/>
              <a:gd name="connsiteY10" fmla="*/ 5287984 h 5562662"/>
              <a:gd name="connsiteX11" fmla="*/ 816119 w 4878879"/>
              <a:gd name="connsiteY11" fmla="*/ 5036636 h 5562662"/>
              <a:gd name="connsiteX12" fmla="*/ 117446 w 4878879"/>
              <a:gd name="connsiteY12" fmla="*/ 3806892 h 5562662"/>
              <a:gd name="connsiteX13" fmla="*/ 1881 w 4878879"/>
              <a:gd name="connsiteY13" fmla="*/ 1811944 h 5562662"/>
              <a:gd name="connsiteX14" fmla="*/ 312225 w 4878879"/>
              <a:gd name="connsiteY14" fmla="*/ 535208 h 5562662"/>
              <a:gd name="connsiteX15" fmla="*/ 1687201 w 4878879"/>
              <a:gd name="connsiteY15" fmla="*/ 27023 h 5562662"/>
              <a:gd name="connsiteX0" fmla="*/ 1687201 w 4878879"/>
              <a:gd name="connsiteY0" fmla="*/ 27023 h 5556652"/>
              <a:gd name="connsiteX1" fmla="*/ 3319363 w 4878879"/>
              <a:gd name="connsiteY1" fmla="*/ 148455 h 5556652"/>
              <a:gd name="connsiteX2" fmla="*/ 4537051 w 4878879"/>
              <a:gd name="connsiteY2" fmla="*/ 812768 h 5556652"/>
              <a:gd name="connsiteX3" fmla="*/ 4808824 w 4878879"/>
              <a:gd name="connsiteY3" fmla="*/ 1688176 h 5556652"/>
              <a:gd name="connsiteX4" fmla="*/ 4731757 w 4878879"/>
              <a:gd name="connsiteY4" fmla="*/ 4129957 h 5556652"/>
              <a:gd name="connsiteX5" fmla="*/ 4066645 w 4878879"/>
              <a:gd name="connsiteY5" fmla="*/ 5086104 h 5556652"/>
              <a:gd name="connsiteX6" fmla="*/ 3884153 w 4878879"/>
              <a:gd name="connsiteY6" fmla="*/ 5173005 h 5556652"/>
              <a:gd name="connsiteX7" fmla="*/ 4252545 w 4878879"/>
              <a:gd name="connsiteY7" fmla="*/ 5550248 h 5556652"/>
              <a:gd name="connsiteX8" fmla="*/ 3261589 w 4878879"/>
              <a:gd name="connsiteY8" fmla="*/ 5342119 h 5556652"/>
              <a:gd name="connsiteX9" fmla="*/ 2611563 w 4878879"/>
              <a:gd name="connsiteY9" fmla="*/ 5334732 h 5556652"/>
              <a:gd name="connsiteX10" fmla="*/ 1770683 w 4878879"/>
              <a:gd name="connsiteY10" fmla="*/ 5287984 h 5556652"/>
              <a:gd name="connsiteX11" fmla="*/ 816119 w 4878879"/>
              <a:gd name="connsiteY11" fmla="*/ 5036636 h 5556652"/>
              <a:gd name="connsiteX12" fmla="*/ 117446 w 4878879"/>
              <a:gd name="connsiteY12" fmla="*/ 3806892 h 5556652"/>
              <a:gd name="connsiteX13" fmla="*/ 1881 w 4878879"/>
              <a:gd name="connsiteY13" fmla="*/ 1811944 h 5556652"/>
              <a:gd name="connsiteX14" fmla="*/ 312225 w 4878879"/>
              <a:gd name="connsiteY14" fmla="*/ 535208 h 5556652"/>
              <a:gd name="connsiteX15" fmla="*/ 1687201 w 4878879"/>
              <a:gd name="connsiteY15" fmla="*/ 27023 h 5556652"/>
              <a:gd name="connsiteX0" fmla="*/ 1687201 w 4878879"/>
              <a:gd name="connsiteY0" fmla="*/ 27023 h 5561600"/>
              <a:gd name="connsiteX1" fmla="*/ 3319363 w 4878879"/>
              <a:gd name="connsiteY1" fmla="*/ 148455 h 5561600"/>
              <a:gd name="connsiteX2" fmla="*/ 4537051 w 4878879"/>
              <a:gd name="connsiteY2" fmla="*/ 812768 h 5561600"/>
              <a:gd name="connsiteX3" fmla="*/ 4808824 w 4878879"/>
              <a:gd name="connsiteY3" fmla="*/ 1688176 h 5561600"/>
              <a:gd name="connsiteX4" fmla="*/ 4731757 w 4878879"/>
              <a:gd name="connsiteY4" fmla="*/ 4129957 h 5561600"/>
              <a:gd name="connsiteX5" fmla="*/ 4066645 w 4878879"/>
              <a:gd name="connsiteY5" fmla="*/ 5086104 h 5561600"/>
              <a:gd name="connsiteX6" fmla="*/ 3904327 w 4878879"/>
              <a:gd name="connsiteY6" fmla="*/ 5188057 h 5561600"/>
              <a:gd name="connsiteX7" fmla="*/ 4252545 w 4878879"/>
              <a:gd name="connsiteY7" fmla="*/ 5550248 h 5561600"/>
              <a:gd name="connsiteX8" fmla="*/ 3261589 w 4878879"/>
              <a:gd name="connsiteY8" fmla="*/ 5342119 h 5561600"/>
              <a:gd name="connsiteX9" fmla="*/ 2611563 w 4878879"/>
              <a:gd name="connsiteY9" fmla="*/ 5334732 h 5561600"/>
              <a:gd name="connsiteX10" fmla="*/ 1770683 w 4878879"/>
              <a:gd name="connsiteY10" fmla="*/ 5287984 h 5561600"/>
              <a:gd name="connsiteX11" fmla="*/ 816119 w 4878879"/>
              <a:gd name="connsiteY11" fmla="*/ 5036636 h 5561600"/>
              <a:gd name="connsiteX12" fmla="*/ 117446 w 4878879"/>
              <a:gd name="connsiteY12" fmla="*/ 3806892 h 5561600"/>
              <a:gd name="connsiteX13" fmla="*/ 1881 w 4878879"/>
              <a:gd name="connsiteY13" fmla="*/ 1811944 h 5561600"/>
              <a:gd name="connsiteX14" fmla="*/ 312225 w 4878879"/>
              <a:gd name="connsiteY14" fmla="*/ 535208 h 5561600"/>
              <a:gd name="connsiteX15" fmla="*/ 1687201 w 4878879"/>
              <a:gd name="connsiteY15" fmla="*/ 27023 h 5561600"/>
              <a:gd name="connsiteX0" fmla="*/ 1687201 w 4878879"/>
              <a:gd name="connsiteY0" fmla="*/ 27023 h 5559489"/>
              <a:gd name="connsiteX1" fmla="*/ 3319363 w 4878879"/>
              <a:gd name="connsiteY1" fmla="*/ 148455 h 5559489"/>
              <a:gd name="connsiteX2" fmla="*/ 4537051 w 4878879"/>
              <a:gd name="connsiteY2" fmla="*/ 812768 h 5559489"/>
              <a:gd name="connsiteX3" fmla="*/ 4808824 w 4878879"/>
              <a:gd name="connsiteY3" fmla="*/ 1688176 h 5559489"/>
              <a:gd name="connsiteX4" fmla="*/ 4731757 w 4878879"/>
              <a:gd name="connsiteY4" fmla="*/ 4129957 h 5559489"/>
              <a:gd name="connsiteX5" fmla="*/ 4066645 w 4878879"/>
              <a:gd name="connsiteY5" fmla="*/ 5086104 h 5559489"/>
              <a:gd name="connsiteX6" fmla="*/ 3917777 w 4878879"/>
              <a:gd name="connsiteY6" fmla="*/ 5218161 h 5559489"/>
              <a:gd name="connsiteX7" fmla="*/ 4252545 w 4878879"/>
              <a:gd name="connsiteY7" fmla="*/ 5550248 h 5559489"/>
              <a:gd name="connsiteX8" fmla="*/ 3261589 w 4878879"/>
              <a:gd name="connsiteY8" fmla="*/ 5342119 h 5559489"/>
              <a:gd name="connsiteX9" fmla="*/ 2611563 w 4878879"/>
              <a:gd name="connsiteY9" fmla="*/ 5334732 h 5559489"/>
              <a:gd name="connsiteX10" fmla="*/ 1770683 w 4878879"/>
              <a:gd name="connsiteY10" fmla="*/ 5287984 h 5559489"/>
              <a:gd name="connsiteX11" fmla="*/ 816119 w 4878879"/>
              <a:gd name="connsiteY11" fmla="*/ 5036636 h 5559489"/>
              <a:gd name="connsiteX12" fmla="*/ 117446 w 4878879"/>
              <a:gd name="connsiteY12" fmla="*/ 3806892 h 5559489"/>
              <a:gd name="connsiteX13" fmla="*/ 1881 w 4878879"/>
              <a:gd name="connsiteY13" fmla="*/ 1811944 h 5559489"/>
              <a:gd name="connsiteX14" fmla="*/ 312225 w 4878879"/>
              <a:gd name="connsiteY14" fmla="*/ 535208 h 5559489"/>
              <a:gd name="connsiteX15" fmla="*/ 1687201 w 4878879"/>
              <a:gd name="connsiteY15" fmla="*/ 27023 h 5559489"/>
              <a:gd name="connsiteX0" fmla="*/ 1687201 w 4876214"/>
              <a:gd name="connsiteY0" fmla="*/ 27023 h 5559489"/>
              <a:gd name="connsiteX1" fmla="*/ 3319363 w 4876214"/>
              <a:gd name="connsiteY1" fmla="*/ 148455 h 5559489"/>
              <a:gd name="connsiteX2" fmla="*/ 4537051 w 4876214"/>
              <a:gd name="connsiteY2" fmla="*/ 812768 h 5559489"/>
              <a:gd name="connsiteX3" fmla="*/ 4808824 w 4876214"/>
              <a:gd name="connsiteY3" fmla="*/ 1688176 h 5559489"/>
              <a:gd name="connsiteX4" fmla="*/ 4731757 w 4876214"/>
              <a:gd name="connsiteY4" fmla="*/ 4129957 h 5559489"/>
              <a:gd name="connsiteX5" fmla="*/ 4133891 w 4876214"/>
              <a:gd name="connsiteY5" fmla="*/ 5071052 h 5559489"/>
              <a:gd name="connsiteX6" fmla="*/ 3917777 w 4876214"/>
              <a:gd name="connsiteY6" fmla="*/ 5218161 h 5559489"/>
              <a:gd name="connsiteX7" fmla="*/ 4252545 w 4876214"/>
              <a:gd name="connsiteY7" fmla="*/ 5550248 h 5559489"/>
              <a:gd name="connsiteX8" fmla="*/ 3261589 w 4876214"/>
              <a:gd name="connsiteY8" fmla="*/ 5342119 h 5559489"/>
              <a:gd name="connsiteX9" fmla="*/ 2611563 w 4876214"/>
              <a:gd name="connsiteY9" fmla="*/ 5334732 h 5559489"/>
              <a:gd name="connsiteX10" fmla="*/ 1770683 w 4876214"/>
              <a:gd name="connsiteY10" fmla="*/ 5287984 h 5559489"/>
              <a:gd name="connsiteX11" fmla="*/ 816119 w 4876214"/>
              <a:gd name="connsiteY11" fmla="*/ 5036636 h 5559489"/>
              <a:gd name="connsiteX12" fmla="*/ 117446 w 4876214"/>
              <a:gd name="connsiteY12" fmla="*/ 3806892 h 5559489"/>
              <a:gd name="connsiteX13" fmla="*/ 1881 w 4876214"/>
              <a:gd name="connsiteY13" fmla="*/ 1811944 h 5559489"/>
              <a:gd name="connsiteX14" fmla="*/ 312225 w 4876214"/>
              <a:gd name="connsiteY14" fmla="*/ 535208 h 5559489"/>
              <a:gd name="connsiteX15" fmla="*/ 1687201 w 4876214"/>
              <a:gd name="connsiteY15" fmla="*/ 27023 h 5559489"/>
              <a:gd name="connsiteX0" fmla="*/ 1687201 w 4876214"/>
              <a:gd name="connsiteY0" fmla="*/ 27023 h 5559489"/>
              <a:gd name="connsiteX1" fmla="*/ 3319363 w 4876214"/>
              <a:gd name="connsiteY1" fmla="*/ 148455 h 5559489"/>
              <a:gd name="connsiteX2" fmla="*/ 4537051 w 4876214"/>
              <a:gd name="connsiteY2" fmla="*/ 812768 h 5559489"/>
              <a:gd name="connsiteX3" fmla="*/ 4808824 w 4876214"/>
              <a:gd name="connsiteY3" fmla="*/ 1688176 h 5559489"/>
              <a:gd name="connsiteX4" fmla="*/ 4731757 w 4876214"/>
              <a:gd name="connsiteY4" fmla="*/ 4129957 h 5559489"/>
              <a:gd name="connsiteX5" fmla="*/ 4133891 w 4876214"/>
              <a:gd name="connsiteY5" fmla="*/ 5071052 h 5559489"/>
              <a:gd name="connsiteX6" fmla="*/ 3917777 w 4876214"/>
              <a:gd name="connsiteY6" fmla="*/ 5218161 h 5559489"/>
              <a:gd name="connsiteX7" fmla="*/ 4252545 w 4876214"/>
              <a:gd name="connsiteY7" fmla="*/ 5550248 h 5559489"/>
              <a:gd name="connsiteX8" fmla="*/ 3261589 w 4876214"/>
              <a:gd name="connsiteY8" fmla="*/ 5342119 h 5559489"/>
              <a:gd name="connsiteX9" fmla="*/ 2611563 w 4876214"/>
              <a:gd name="connsiteY9" fmla="*/ 5334732 h 5559489"/>
              <a:gd name="connsiteX10" fmla="*/ 1770683 w 4876214"/>
              <a:gd name="connsiteY10" fmla="*/ 5287984 h 5559489"/>
              <a:gd name="connsiteX11" fmla="*/ 816119 w 4876214"/>
              <a:gd name="connsiteY11" fmla="*/ 5036636 h 5559489"/>
              <a:gd name="connsiteX12" fmla="*/ 117446 w 4876214"/>
              <a:gd name="connsiteY12" fmla="*/ 3806892 h 5559489"/>
              <a:gd name="connsiteX13" fmla="*/ 1881 w 4876214"/>
              <a:gd name="connsiteY13" fmla="*/ 1811944 h 5559489"/>
              <a:gd name="connsiteX14" fmla="*/ 312225 w 4876214"/>
              <a:gd name="connsiteY14" fmla="*/ 535208 h 5559489"/>
              <a:gd name="connsiteX15" fmla="*/ 1687201 w 4876214"/>
              <a:gd name="connsiteY15" fmla="*/ 27023 h 5559489"/>
              <a:gd name="connsiteX0" fmla="*/ 1687201 w 4876214"/>
              <a:gd name="connsiteY0" fmla="*/ 27023 h 5559489"/>
              <a:gd name="connsiteX1" fmla="*/ 3319363 w 4876214"/>
              <a:gd name="connsiteY1" fmla="*/ 148455 h 5559489"/>
              <a:gd name="connsiteX2" fmla="*/ 4537051 w 4876214"/>
              <a:gd name="connsiteY2" fmla="*/ 812768 h 5559489"/>
              <a:gd name="connsiteX3" fmla="*/ 4808824 w 4876214"/>
              <a:gd name="connsiteY3" fmla="*/ 1688176 h 5559489"/>
              <a:gd name="connsiteX4" fmla="*/ 4731757 w 4876214"/>
              <a:gd name="connsiteY4" fmla="*/ 4129957 h 5559489"/>
              <a:gd name="connsiteX5" fmla="*/ 4133891 w 4876214"/>
              <a:gd name="connsiteY5" fmla="*/ 5071052 h 5559489"/>
              <a:gd name="connsiteX6" fmla="*/ 3917777 w 4876214"/>
              <a:gd name="connsiteY6" fmla="*/ 5218161 h 5559489"/>
              <a:gd name="connsiteX7" fmla="*/ 4252545 w 4876214"/>
              <a:gd name="connsiteY7" fmla="*/ 5550248 h 5559489"/>
              <a:gd name="connsiteX8" fmla="*/ 3248140 w 4876214"/>
              <a:gd name="connsiteY8" fmla="*/ 5342119 h 5559489"/>
              <a:gd name="connsiteX9" fmla="*/ 2611563 w 4876214"/>
              <a:gd name="connsiteY9" fmla="*/ 5334732 h 5559489"/>
              <a:gd name="connsiteX10" fmla="*/ 1770683 w 4876214"/>
              <a:gd name="connsiteY10" fmla="*/ 5287984 h 5559489"/>
              <a:gd name="connsiteX11" fmla="*/ 816119 w 4876214"/>
              <a:gd name="connsiteY11" fmla="*/ 5036636 h 5559489"/>
              <a:gd name="connsiteX12" fmla="*/ 117446 w 4876214"/>
              <a:gd name="connsiteY12" fmla="*/ 3806892 h 5559489"/>
              <a:gd name="connsiteX13" fmla="*/ 1881 w 4876214"/>
              <a:gd name="connsiteY13" fmla="*/ 1811944 h 5559489"/>
              <a:gd name="connsiteX14" fmla="*/ 312225 w 4876214"/>
              <a:gd name="connsiteY14" fmla="*/ 535208 h 5559489"/>
              <a:gd name="connsiteX15" fmla="*/ 1687201 w 4876214"/>
              <a:gd name="connsiteY15" fmla="*/ 27023 h 5559489"/>
              <a:gd name="connsiteX0" fmla="*/ 1687201 w 4875797"/>
              <a:gd name="connsiteY0" fmla="*/ 27023 h 5559489"/>
              <a:gd name="connsiteX1" fmla="*/ 3319363 w 4875797"/>
              <a:gd name="connsiteY1" fmla="*/ 148455 h 5559489"/>
              <a:gd name="connsiteX2" fmla="*/ 4537051 w 4875797"/>
              <a:gd name="connsiteY2" fmla="*/ 812768 h 5559489"/>
              <a:gd name="connsiteX3" fmla="*/ 4808824 w 4875797"/>
              <a:gd name="connsiteY3" fmla="*/ 1688176 h 5559489"/>
              <a:gd name="connsiteX4" fmla="*/ 4731757 w 4875797"/>
              <a:gd name="connsiteY4" fmla="*/ 4129957 h 5559489"/>
              <a:gd name="connsiteX5" fmla="*/ 4144712 w 4875797"/>
              <a:gd name="connsiteY5" fmla="*/ 5022607 h 5559489"/>
              <a:gd name="connsiteX6" fmla="*/ 3917777 w 4875797"/>
              <a:gd name="connsiteY6" fmla="*/ 5218161 h 5559489"/>
              <a:gd name="connsiteX7" fmla="*/ 4252545 w 4875797"/>
              <a:gd name="connsiteY7" fmla="*/ 5550248 h 5559489"/>
              <a:gd name="connsiteX8" fmla="*/ 3248140 w 4875797"/>
              <a:gd name="connsiteY8" fmla="*/ 5342119 h 5559489"/>
              <a:gd name="connsiteX9" fmla="*/ 2611563 w 4875797"/>
              <a:gd name="connsiteY9" fmla="*/ 5334732 h 5559489"/>
              <a:gd name="connsiteX10" fmla="*/ 1770683 w 4875797"/>
              <a:gd name="connsiteY10" fmla="*/ 5287984 h 5559489"/>
              <a:gd name="connsiteX11" fmla="*/ 816119 w 4875797"/>
              <a:gd name="connsiteY11" fmla="*/ 5036636 h 5559489"/>
              <a:gd name="connsiteX12" fmla="*/ 117446 w 4875797"/>
              <a:gd name="connsiteY12" fmla="*/ 3806892 h 5559489"/>
              <a:gd name="connsiteX13" fmla="*/ 1881 w 4875797"/>
              <a:gd name="connsiteY13" fmla="*/ 1811944 h 5559489"/>
              <a:gd name="connsiteX14" fmla="*/ 312225 w 4875797"/>
              <a:gd name="connsiteY14" fmla="*/ 535208 h 5559489"/>
              <a:gd name="connsiteX15" fmla="*/ 1687201 w 4875797"/>
              <a:gd name="connsiteY15" fmla="*/ 27023 h 5559489"/>
              <a:gd name="connsiteX0" fmla="*/ 1687201 w 4859714"/>
              <a:gd name="connsiteY0" fmla="*/ 27023 h 5559489"/>
              <a:gd name="connsiteX1" fmla="*/ 3319363 w 4859714"/>
              <a:gd name="connsiteY1" fmla="*/ 148455 h 5559489"/>
              <a:gd name="connsiteX2" fmla="*/ 4537051 w 4859714"/>
              <a:gd name="connsiteY2" fmla="*/ 812768 h 5559489"/>
              <a:gd name="connsiteX3" fmla="*/ 4808824 w 4859714"/>
              <a:gd name="connsiteY3" fmla="*/ 1688176 h 5559489"/>
              <a:gd name="connsiteX4" fmla="*/ 4656006 w 4859714"/>
              <a:gd name="connsiteY4" fmla="*/ 4008845 h 5559489"/>
              <a:gd name="connsiteX5" fmla="*/ 4144712 w 4859714"/>
              <a:gd name="connsiteY5" fmla="*/ 5022607 h 5559489"/>
              <a:gd name="connsiteX6" fmla="*/ 3917777 w 4859714"/>
              <a:gd name="connsiteY6" fmla="*/ 5218161 h 5559489"/>
              <a:gd name="connsiteX7" fmla="*/ 4252545 w 4859714"/>
              <a:gd name="connsiteY7" fmla="*/ 5550248 h 5559489"/>
              <a:gd name="connsiteX8" fmla="*/ 3248140 w 4859714"/>
              <a:gd name="connsiteY8" fmla="*/ 5342119 h 5559489"/>
              <a:gd name="connsiteX9" fmla="*/ 2611563 w 4859714"/>
              <a:gd name="connsiteY9" fmla="*/ 5334732 h 5559489"/>
              <a:gd name="connsiteX10" fmla="*/ 1770683 w 4859714"/>
              <a:gd name="connsiteY10" fmla="*/ 5287984 h 5559489"/>
              <a:gd name="connsiteX11" fmla="*/ 816119 w 4859714"/>
              <a:gd name="connsiteY11" fmla="*/ 5036636 h 5559489"/>
              <a:gd name="connsiteX12" fmla="*/ 117446 w 4859714"/>
              <a:gd name="connsiteY12" fmla="*/ 3806892 h 5559489"/>
              <a:gd name="connsiteX13" fmla="*/ 1881 w 4859714"/>
              <a:gd name="connsiteY13" fmla="*/ 1811944 h 5559489"/>
              <a:gd name="connsiteX14" fmla="*/ 312225 w 4859714"/>
              <a:gd name="connsiteY14" fmla="*/ 535208 h 5559489"/>
              <a:gd name="connsiteX15" fmla="*/ 1687201 w 4859714"/>
              <a:gd name="connsiteY15" fmla="*/ 27023 h 5559489"/>
              <a:gd name="connsiteX0" fmla="*/ 1687201 w 4859714"/>
              <a:gd name="connsiteY0" fmla="*/ 27023 h 5565860"/>
              <a:gd name="connsiteX1" fmla="*/ 3319363 w 4859714"/>
              <a:gd name="connsiteY1" fmla="*/ 148455 h 5565860"/>
              <a:gd name="connsiteX2" fmla="*/ 4537051 w 4859714"/>
              <a:gd name="connsiteY2" fmla="*/ 812768 h 5565860"/>
              <a:gd name="connsiteX3" fmla="*/ 4808824 w 4859714"/>
              <a:gd name="connsiteY3" fmla="*/ 1688176 h 5565860"/>
              <a:gd name="connsiteX4" fmla="*/ 4656006 w 4859714"/>
              <a:gd name="connsiteY4" fmla="*/ 4008845 h 5565860"/>
              <a:gd name="connsiteX5" fmla="*/ 4144712 w 4859714"/>
              <a:gd name="connsiteY5" fmla="*/ 5022607 h 5565860"/>
              <a:gd name="connsiteX6" fmla="*/ 3917777 w 4859714"/>
              <a:gd name="connsiteY6" fmla="*/ 5218161 h 5565860"/>
              <a:gd name="connsiteX7" fmla="*/ 4252545 w 4859714"/>
              <a:gd name="connsiteY7" fmla="*/ 5550248 h 5565860"/>
              <a:gd name="connsiteX8" fmla="*/ 3183212 w 4859714"/>
              <a:gd name="connsiteY8" fmla="*/ 5366342 h 5565860"/>
              <a:gd name="connsiteX9" fmla="*/ 2611563 w 4859714"/>
              <a:gd name="connsiteY9" fmla="*/ 5334732 h 5565860"/>
              <a:gd name="connsiteX10" fmla="*/ 1770683 w 4859714"/>
              <a:gd name="connsiteY10" fmla="*/ 5287984 h 5565860"/>
              <a:gd name="connsiteX11" fmla="*/ 816119 w 4859714"/>
              <a:gd name="connsiteY11" fmla="*/ 5036636 h 5565860"/>
              <a:gd name="connsiteX12" fmla="*/ 117446 w 4859714"/>
              <a:gd name="connsiteY12" fmla="*/ 3806892 h 5565860"/>
              <a:gd name="connsiteX13" fmla="*/ 1881 w 4859714"/>
              <a:gd name="connsiteY13" fmla="*/ 1811944 h 5565860"/>
              <a:gd name="connsiteX14" fmla="*/ 312225 w 4859714"/>
              <a:gd name="connsiteY14" fmla="*/ 535208 h 5565860"/>
              <a:gd name="connsiteX15" fmla="*/ 1687201 w 4859714"/>
              <a:gd name="connsiteY15" fmla="*/ 27023 h 5565860"/>
              <a:gd name="connsiteX0" fmla="*/ 1687201 w 4859714"/>
              <a:gd name="connsiteY0" fmla="*/ 27023 h 5565860"/>
              <a:gd name="connsiteX1" fmla="*/ 3319363 w 4859714"/>
              <a:gd name="connsiteY1" fmla="*/ 148455 h 5565860"/>
              <a:gd name="connsiteX2" fmla="*/ 4537051 w 4859714"/>
              <a:gd name="connsiteY2" fmla="*/ 812768 h 5565860"/>
              <a:gd name="connsiteX3" fmla="*/ 4808824 w 4859714"/>
              <a:gd name="connsiteY3" fmla="*/ 1688176 h 5565860"/>
              <a:gd name="connsiteX4" fmla="*/ 4656006 w 4859714"/>
              <a:gd name="connsiteY4" fmla="*/ 4008845 h 5565860"/>
              <a:gd name="connsiteX5" fmla="*/ 4144712 w 4859714"/>
              <a:gd name="connsiteY5" fmla="*/ 5022607 h 5565860"/>
              <a:gd name="connsiteX6" fmla="*/ 3917777 w 4859714"/>
              <a:gd name="connsiteY6" fmla="*/ 5218161 h 5565860"/>
              <a:gd name="connsiteX7" fmla="*/ 4252545 w 4859714"/>
              <a:gd name="connsiteY7" fmla="*/ 5550248 h 5565860"/>
              <a:gd name="connsiteX8" fmla="*/ 3183212 w 4859714"/>
              <a:gd name="connsiteY8" fmla="*/ 5366342 h 5565860"/>
              <a:gd name="connsiteX9" fmla="*/ 2535813 w 4859714"/>
              <a:gd name="connsiteY9" fmla="*/ 5334732 h 5565860"/>
              <a:gd name="connsiteX10" fmla="*/ 1770683 w 4859714"/>
              <a:gd name="connsiteY10" fmla="*/ 5287984 h 5565860"/>
              <a:gd name="connsiteX11" fmla="*/ 816119 w 4859714"/>
              <a:gd name="connsiteY11" fmla="*/ 5036636 h 5565860"/>
              <a:gd name="connsiteX12" fmla="*/ 117446 w 4859714"/>
              <a:gd name="connsiteY12" fmla="*/ 3806892 h 5565860"/>
              <a:gd name="connsiteX13" fmla="*/ 1881 w 4859714"/>
              <a:gd name="connsiteY13" fmla="*/ 1811944 h 5565860"/>
              <a:gd name="connsiteX14" fmla="*/ 312225 w 4859714"/>
              <a:gd name="connsiteY14" fmla="*/ 535208 h 5565860"/>
              <a:gd name="connsiteX15" fmla="*/ 1687201 w 4859714"/>
              <a:gd name="connsiteY15" fmla="*/ 27023 h 5565860"/>
              <a:gd name="connsiteX0" fmla="*/ 1687201 w 4859714"/>
              <a:gd name="connsiteY0" fmla="*/ 27023 h 5565860"/>
              <a:gd name="connsiteX1" fmla="*/ 3319363 w 4859714"/>
              <a:gd name="connsiteY1" fmla="*/ 148455 h 5565860"/>
              <a:gd name="connsiteX2" fmla="*/ 4537051 w 4859714"/>
              <a:gd name="connsiteY2" fmla="*/ 812768 h 5565860"/>
              <a:gd name="connsiteX3" fmla="*/ 4808824 w 4859714"/>
              <a:gd name="connsiteY3" fmla="*/ 1688176 h 5565860"/>
              <a:gd name="connsiteX4" fmla="*/ 4656006 w 4859714"/>
              <a:gd name="connsiteY4" fmla="*/ 4008845 h 5565860"/>
              <a:gd name="connsiteX5" fmla="*/ 4144712 w 4859714"/>
              <a:gd name="connsiteY5" fmla="*/ 5022607 h 5565860"/>
              <a:gd name="connsiteX6" fmla="*/ 3917777 w 4859714"/>
              <a:gd name="connsiteY6" fmla="*/ 5218161 h 5565860"/>
              <a:gd name="connsiteX7" fmla="*/ 4252545 w 4859714"/>
              <a:gd name="connsiteY7" fmla="*/ 5550248 h 5565860"/>
              <a:gd name="connsiteX8" fmla="*/ 3183212 w 4859714"/>
              <a:gd name="connsiteY8" fmla="*/ 5366342 h 5565860"/>
              <a:gd name="connsiteX9" fmla="*/ 2535813 w 4859714"/>
              <a:gd name="connsiteY9" fmla="*/ 5334732 h 5565860"/>
              <a:gd name="connsiteX10" fmla="*/ 816119 w 4859714"/>
              <a:gd name="connsiteY10" fmla="*/ 5036636 h 5565860"/>
              <a:gd name="connsiteX11" fmla="*/ 117446 w 4859714"/>
              <a:gd name="connsiteY11" fmla="*/ 3806892 h 5565860"/>
              <a:gd name="connsiteX12" fmla="*/ 1881 w 4859714"/>
              <a:gd name="connsiteY12" fmla="*/ 1811944 h 5565860"/>
              <a:gd name="connsiteX13" fmla="*/ 312225 w 4859714"/>
              <a:gd name="connsiteY13" fmla="*/ 535208 h 5565860"/>
              <a:gd name="connsiteX14" fmla="*/ 1687201 w 4859714"/>
              <a:gd name="connsiteY14" fmla="*/ 27023 h 5565860"/>
              <a:gd name="connsiteX0" fmla="*/ 1687201 w 4859714"/>
              <a:gd name="connsiteY0" fmla="*/ 27023 h 5565860"/>
              <a:gd name="connsiteX1" fmla="*/ 3319363 w 4859714"/>
              <a:gd name="connsiteY1" fmla="*/ 148455 h 5565860"/>
              <a:gd name="connsiteX2" fmla="*/ 4537051 w 4859714"/>
              <a:gd name="connsiteY2" fmla="*/ 812768 h 5565860"/>
              <a:gd name="connsiteX3" fmla="*/ 4808824 w 4859714"/>
              <a:gd name="connsiteY3" fmla="*/ 1688176 h 5565860"/>
              <a:gd name="connsiteX4" fmla="*/ 4656006 w 4859714"/>
              <a:gd name="connsiteY4" fmla="*/ 4008845 h 5565860"/>
              <a:gd name="connsiteX5" fmla="*/ 4144712 w 4859714"/>
              <a:gd name="connsiteY5" fmla="*/ 5022607 h 5565860"/>
              <a:gd name="connsiteX6" fmla="*/ 3917777 w 4859714"/>
              <a:gd name="connsiteY6" fmla="*/ 5218161 h 5565860"/>
              <a:gd name="connsiteX7" fmla="*/ 4252545 w 4859714"/>
              <a:gd name="connsiteY7" fmla="*/ 5550248 h 5565860"/>
              <a:gd name="connsiteX8" fmla="*/ 3183212 w 4859714"/>
              <a:gd name="connsiteY8" fmla="*/ 5366342 h 5565860"/>
              <a:gd name="connsiteX9" fmla="*/ 2470884 w 4859714"/>
              <a:gd name="connsiteY9" fmla="*/ 5346843 h 5565860"/>
              <a:gd name="connsiteX10" fmla="*/ 816119 w 4859714"/>
              <a:gd name="connsiteY10" fmla="*/ 5036636 h 5565860"/>
              <a:gd name="connsiteX11" fmla="*/ 117446 w 4859714"/>
              <a:gd name="connsiteY11" fmla="*/ 3806892 h 5565860"/>
              <a:gd name="connsiteX12" fmla="*/ 1881 w 4859714"/>
              <a:gd name="connsiteY12" fmla="*/ 1811944 h 5565860"/>
              <a:gd name="connsiteX13" fmla="*/ 312225 w 4859714"/>
              <a:gd name="connsiteY13" fmla="*/ 535208 h 5565860"/>
              <a:gd name="connsiteX14" fmla="*/ 1687201 w 4859714"/>
              <a:gd name="connsiteY14" fmla="*/ 27023 h 5565860"/>
              <a:gd name="connsiteX0" fmla="*/ 1687201 w 4859714"/>
              <a:gd name="connsiteY0" fmla="*/ 27023 h 5569827"/>
              <a:gd name="connsiteX1" fmla="*/ 3319363 w 4859714"/>
              <a:gd name="connsiteY1" fmla="*/ 148455 h 5569827"/>
              <a:gd name="connsiteX2" fmla="*/ 4537051 w 4859714"/>
              <a:gd name="connsiteY2" fmla="*/ 812768 h 5569827"/>
              <a:gd name="connsiteX3" fmla="*/ 4808824 w 4859714"/>
              <a:gd name="connsiteY3" fmla="*/ 1688176 h 5569827"/>
              <a:gd name="connsiteX4" fmla="*/ 4656006 w 4859714"/>
              <a:gd name="connsiteY4" fmla="*/ 4008845 h 5569827"/>
              <a:gd name="connsiteX5" fmla="*/ 4144712 w 4859714"/>
              <a:gd name="connsiteY5" fmla="*/ 5022607 h 5569827"/>
              <a:gd name="connsiteX6" fmla="*/ 3917777 w 4859714"/>
              <a:gd name="connsiteY6" fmla="*/ 5218161 h 5569827"/>
              <a:gd name="connsiteX7" fmla="*/ 4252545 w 4859714"/>
              <a:gd name="connsiteY7" fmla="*/ 5550248 h 5569827"/>
              <a:gd name="connsiteX8" fmla="*/ 3118283 w 4859714"/>
              <a:gd name="connsiteY8" fmla="*/ 5378453 h 5569827"/>
              <a:gd name="connsiteX9" fmla="*/ 2470884 w 4859714"/>
              <a:gd name="connsiteY9" fmla="*/ 5346843 h 5569827"/>
              <a:gd name="connsiteX10" fmla="*/ 816119 w 4859714"/>
              <a:gd name="connsiteY10" fmla="*/ 5036636 h 5569827"/>
              <a:gd name="connsiteX11" fmla="*/ 117446 w 4859714"/>
              <a:gd name="connsiteY11" fmla="*/ 3806892 h 5569827"/>
              <a:gd name="connsiteX12" fmla="*/ 1881 w 4859714"/>
              <a:gd name="connsiteY12" fmla="*/ 1811944 h 5569827"/>
              <a:gd name="connsiteX13" fmla="*/ 312225 w 4859714"/>
              <a:gd name="connsiteY13" fmla="*/ 535208 h 5569827"/>
              <a:gd name="connsiteX14" fmla="*/ 1687201 w 4859714"/>
              <a:gd name="connsiteY14" fmla="*/ 27023 h 5569827"/>
              <a:gd name="connsiteX0" fmla="*/ 1687201 w 4859714"/>
              <a:gd name="connsiteY0" fmla="*/ 27023 h 5560916"/>
              <a:gd name="connsiteX1" fmla="*/ 3319363 w 4859714"/>
              <a:gd name="connsiteY1" fmla="*/ 148455 h 5560916"/>
              <a:gd name="connsiteX2" fmla="*/ 4537051 w 4859714"/>
              <a:gd name="connsiteY2" fmla="*/ 812768 h 5560916"/>
              <a:gd name="connsiteX3" fmla="*/ 4808824 w 4859714"/>
              <a:gd name="connsiteY3" fmla="*/ 1688176 h 5560916"/>
              <a:gd name="connsiteX4" fmla="*/ 4656006 w 4859714"/>
              <a:gd name="connsiteY4" fmla="*/ 4008845 h 5560916"/>
              <a:gd name="connsiteX5" fmla="*/ 4144712 w 4859714"/>
              <a:gd name="connsiteY5" fmla="*/ 5022607 h 5560916"/>
              <a:gd name="connsiteX6" fmla="*/ 3917777 w 4859714"/>
              <a:gd name="connsiteY6" fmla="*/ 5218161 h 5560916"/>
              <a:gd name="connsiteX7" fmla="*/ 4252545 w 4859714"/>
              <a:gd name="connsiteY7" fmla="*/ 5550248 h 5560916"/>
              <a:gd name="connsiteX8" fmla="*/ 3118283 w 4859714"/>
              <a:gd name="connsiteY8" fmla="*/ 5378453 h 5560916"/>
              <a:gd name="connsiteX9" fmla="*/ 2470884 w 4859714"/>
              <a:gd name="connsiteY9" fmla="*/ 5346843 h 5560916"/>
              <a:gd name="connsiteX10" fmla="*/ 816119 w 4859714"/>
              <a:gd name="connsiteY10" fmla="*/ 5036636 h 5560916"/>
              <a:gd name="connsiteX11" fmla="*/ 117446 w 4859714"/>
              <a:gd name="connsiteY11" fmla="*/ 3806892 h 5560916"/>
              <a:gd name="connsiteX12" fmla="*/ 1881 w 4859714"/>
              <a:gd name="connsiteY12" fmla="*/ 1811944 h 5560916"/>
              <a:gd name="connsiteX13" fmla="*/ 312225 w 4859714"/>
              <a:gd name="connsiteY13" fmla="*/ 535208 h 5560916"/>
              <a:gd name="connsiteX14" fmla="*/ 1687201 w 4859714"/>
              <a:gd name="connsiteY14" fmla="*/ 27023 h 5560916"/>
              <a:gd name="connsiteX0" fmla="*/ 1687201 w 4859714"/>
              <a:gd name="connsiteY0" fmla="*/ 27023 h 5564310"/>
              <a:gd name="connsiteX1" fmla="*/ 3319363 w 4859714"/>
              <a:gd name="connsiteY1" fmla="*/ 148455 h 5564310"/>
              <a:gd name="connsiteX2" fmla="*/ 4537051 w 4859714"/>
              <a:gd name="connsiteY2" fmla="*/ 812768 h 5564310"/>
              <a:gd name="connsiteX3" fmla="*/ 4808824 w 4859714"/>
              <a:gd name="connsiteY3" fmla="*/ 1688176 h 5564310"/>
              <a:gd name="connsiteX4" fmla="*/ 4656006 w 4859714"/>
              <a:gd name="connsiteY4" fmla="*/ 4008845 h 5564310"/>
              <a:gd name="connsiteX5" fmla="*/ 4144712 w 4859714"/>
              <a:gd name="connsiteY5" fmla="*/ 5022607 h 5564310"/>
              <a:gd name="connsiteX6" fmla="*/ 3939420 w 4859714"/>
              <a:gd name="connsiteY6" fmla="*/ 5169716 h 5564310"/>
              <a:gd name="connsiteX7" fmla="*/ 4252545 w 4859714"/>
              <a:gd name="connsiteY7" fmla="*/ 5550248 h 5564310"/>
              <a:gd name="connsiteX8" fmla="*/ 3118283 w 4859714"/>
              <a:gd name="connsiteY8" fmla="*/ 5378453 h 5564310"/>
              <a:gd name="connsiteX9" fmla="*/ 2470884 w 4859714"/>
              <a:gd name="connsiteY9" fmla="*/ 5346843 h 5564310"/>
              <a:gd name="connsiteX10" fmla="*/ 816119 w 4859714"/>
              <a:gd name="connsiteY10" fmla="*/ 5036636 h 5564310"/>
              <a:gd name="connsiteX11" fmla="*/ 117446 w 4859714"/>
              <a:gd name="connsiteY11" fmla="*/ 3806892 h 5564310"/>
              <a:gd name="connsiteX12" fmla="*/ 1881 w 4859714"/>
              <a:gd name="connsiteY12" fmla="*/ 1811944 h 5564310"/>
              <a:gd name="connsiteX13" fmla="*/ 312225 w 4859714"/>
              <a:gd name="connsiteY13" fmla="*/ 535208 h 5564310"/>
              <a:gd name="connsiteX14" fmla="*/ 1687201 w 4859714"/>
              <a:gd name="connsiteY14" fmla="*/ 27023 h 5564310"/>
              <a:gd name="connsiteX0" fmla="*/ 1687201 w 4859448"/>
              <a:gd name="connsiteY0" fmla="*/ 27023 h 5564310"/>
              <a:gd name="connsiteX1" fmla="*/ 3319363 w 4859448"/>
              <a:gd name="connsiteY1" fmla="*/ 148455 h 5564310"/>
              <a:gd name="connsiteX2" fmla="*/ 4537051 w 4859448"/>
              <a:gd name="connsiteY2" fmla="*/ 812768 h 5564310"/>
              <a:gd name="connsiteX3" fmla="*/ 4808824 w 4859448"/>
              <a:gd name="connsiteY3" fmla="*/ 1688176 h 5564310"/>
              <a:gd name="connsiteX4" fmla="*/ 4656006 w 4859448"/>
              <a:gd name="connsiteY4" fmla="*/ 4008845 h 5564310"/>
              <a:gd name="connsiteX5" fmla="*/ 4155534 w 4859448"/>
              <a:gd name="connsiteY5" fmla="*/ 4962051 h 5564310"/>
              <a:gd name="connsiteX6" fmla="*/ 3939420 w 4859448"/>
              <a:gd name="connsiteY6" fmla="*/ 5169716 h 5564310"/>
              <a:gd name="connsiteX7" fmla="*/ 4252545 w 4859448"/>
              <a:gd name="connsiteY7" fmla="*/ 5550248 h 5564310"/>
              <a:gd name="connsiteX8" fmla="*/ 3118283 w 4859448"/>
              <a:gd name="connsiteY8" fmla="*/ 5378453 h 5564310"/>
              <a:gd name="connsiteX9" fmla="*/ 2470884 w 4859448"/>
              <a:gd name="connsiteY9" fmla="*/ 5346843 h 5564310"/>
              <a:gd name="connsiteX10" fmla="*/ 816119 w 4859448"/>
              <a:gd name="connsiteY10" fmla="*/ 5036636 h 5564310"/>
              <a:gd name="connsiteX11" fmla="*/ 117446 w 4859448"/>
              <a:gd name="connsiteY11" fmla="*/ 3806892 h 5564310"/>
              <a:gd name="connsiteX12" fmla="*/ 1881 w 4859448"/>
              <a:gd name="connsiteY12" fmla="*/ 1811944 h 5564310"/>
              <a:gd name="connsiteX13" fmla="*/ 312225 w 4859448"/>
              <a:gd name="connsiteY13" fmla="*/ 535208 h 5564310"/>
              <a:gd name="connsiteX14" fmla="*/ 1687201 w 4859448"/>
              <a:gd name="connsiteY14" fmla="*/ 27023 h 5564310"/>
              <a:gd name="connsiteX0" fmla="*/ 1687201 w 4859448"/>
              <a:gd name="connsiteY0" fmla="*/ 27023 h 5564310"/>
              <a:gd name="connsiteX1" fmla="*/ 3319363 w 4859448"/>
              <a:gd name="connsiteY1" fmla="*/ 148455 h 5564310"/>
              <a:gd name="connsiteX2" fmla="*/ 4537051 w 4859448"/>
              <a:gd name="connsiteY2" fmla="*/ 812768 h 5564310"/>
              <a:gd name="connsiteX3" fmla="*/ 4808824 w 4859448"/>
              <a:gd name="connsiteY3" fmla="*/ 1688176 h 5564310"/>
              <a:gd name="connsiteX4" fmla="*/ 4656006 w 4859448"/>
              <a:gd name="connsiteY4" fmla="*/ 4008845 h 5564310"/>
              <a:gd name="connsiteX5" fmla="*/ 4155534 w 4859448"/>
              <a:gd name="connsiteY5" fmla="*/ 4962051 h 5564310"/>
              <a:gd name="connsiteX6" fmla="*/ 3939420 w 4859448"/>
              <a:gd name="connsiteY6" fmla="*/ 5169716 h 5564310"/>
              <a:gd name="connsiteX7" fmla="*/ 4252545 w 4859448"/>
              <a:gd name="connsiteY7" fmla="*/ 5550248 h 5564310"/>
              <a:gd name="connsiteX8" fmla="*/ 3118283 w 4859448"/>
              <a:gd name="connsiteY8" fmla="*/ 5378453 h 5564310"/>
              <a:gd name="connsiteX9" fmla="*/ 2470884 w 4859448"/>
              <a:gd name="connsiteY9" fmla="*/ 5346843 h 5564310"/>
              <a:gd name="connsiteX10" fmla="*/ 816119 w 4859448"/>
              <a:gd name="connsiteY10" fmla="*/ 5036636 h 5564310"/>
              <a:gd name="connsiteX11" fmla="*/ 117446 w 4859448"/>
              <a:gd name="connsiteY11" fmla="*/ 3806892 h 5564310"/>
              <a:gd name="connsiteX12" fmla="*/ 1881 w 4859448"/>
              <a:gd name="connsiteY12" fmla="*/ 1811944 h 5564310"/>
              <a:gd name="connsiteX13" fmla="*/ 312225 w 4859448"/>
              <a:gd name="connsiteY13" fmla="*/ 535208 h 5564310"/>
              <a:gd name="connsiteX14" fmla="*/ 1687201 w 4859448"/>
              <a:gd name="connsiteY14" fmla="*/ 27023 h 5564310"/>
              <a:gd name="connsiteX0" fmla="*/ 1687201 w 4867586"/>
              <a:gd name="connsiteY0" fmla="*/ 27023 h 5564310"/>
              <a:gd name="connsiteX1" fmla="*/ 3319363 w 4867586"/>
              <a:gd name="connsiteY1" fmla="*/ 148455 h 5564310"/>
              <a:gd name="connsiteX2" fmla="*/ 4537051 w 4867586"/>
              <a:gd name="connsiteY2" fmla="*/ 812768 h 5564310"/>
              <a:gd name="connsiteX3" fmla="*/ 4808824 w 4867586"/>
              <a:gd name="connsiteY3" fmla="*/ 1688176 h 5564310"/>
              <a:gd name="connsiteX4" fmla="*/ 4699292 w 4867586"/>
              <a:gd name="connsiteY4" fmla="*/ 3839287 h 5564310"/>
              <a:gd name="connsiteX5" fmla="*/ 4155534 w 4867586"/>
              <a:gd name="connsiteY5" fmla="*/ 4962051 h 5564310"/>
              <a:gd name="connsiteX6" fmla="*/ 3939420 w 4867586"/>
              <a:gd name="connsiteY6" fmla="*/ 5169716 h 5564310"/>
              <a:gd name="connsiteX7" fmla="*/ 4252545 w 4867586"/>
              <a:gd name="connsiteY7" fmla="*/ 5550248 h 5564310"/>
              <a:gd name="connsiteX8" fmla="*/ 3118283 w 4867586"/>
              <a:gd name="connsiteY8" fmla="*/ 5378453 h 5564310"/>
              <a:gd name="connsiteX9" fmla="*/ 2470884 w 4867586"/>
              <a:gd name="connsiteY9" fmla="*/ 5346843 h 5564310"/>
              <a:gd name="connsiteX10" fmla="*/ 816119 w 4867586"/>
              <a:gd name="connsiteY10" fmla="*/ 5036636 h 5564310"/>
              <a:gd name="connsiteX11" fmla="*/ 117446 w 4867586"/>
              <a:gd name="connsiteY11" fmla="*/ 3806892 h 5564310"/>
              <a:gd name="connsiteX12" fmla="*/ 1881 w 4867586"/>
              <a:gd name="connsiteY12" fmla="*/ 1811944 h 5564310"/>
              <a:gd name="connsiteX13" fmla="*/ 312225 w 4867586"/>
              <a:gd name="connsiteY13" fmla="*/ 535208 h 5564310"/>
              <a:gd name="connsiteX14" fmla="*/ 1687201 w 4867586"/>
              <a:gd name="connsiteY14" fmla="*/ 27023 h 5564310"/>
              <a:gd name="connsiteX0" fmla="*/ 1687201 w 4866633"/>
              <a:gd name="connsiteY0" fmla="*/ 27023 h 5564310"/>
              <a:gd name="connsiteX1" fmla="*/ 3319363 w 4866633"/>
              <a:gd name="connsiteY1" fmla="*/ 148455 h 5564310"/>
              <a:gd name="connsiteX2" fmla="*/ 4537051 w 4866633"/>
              <a:gd name="connsiteY2" fmla="*/ 812768 h 5564310"/>
              <a:gd name="connsiteX3" fmla="*/ 4808824 w 4866633"/>
              <a:gd name="connsiteY3" fmla="*/ 1688176 h 5564310"/>
              <a:gd name="connsiteX4" fmla="*/ 4699292 w 4866633"/>
              <a:gd name="connsiteY4" fmla="*/ 3839287 h 5564310"/>
              <a:gd name="connsiteX5" fmla="*/ 4186249 w 4866633"/>
              <a:gd name="connsiteY5" fmla="*/ 4927675 h 5564310"/>
              <a:gd name="connsiteX6" fmla="*/ 3939420 w 4866633"/>
              <a:gd name="connsiteY6" fmla="*/ 5169716 h 5564310"/>
              <a:gd name="connsiteX7" fmla="*/ 4252545 w 4866633"/>
              <a:gd name="connsiteY7" fmla="*/ 5550248 h 5564310"/>
              <a:gd name="connsiteX8" fmla="*/ 3118283 w 4866633"/>
              <a:gd name="connsiteY8" fmla="*/ 5378453 h 5564310"/>
              <a:gd name="connsiteX9" fmla="*/ 2470884 w 4866633"/>
              <a:gd name="connsiteY9" fmla="*/ 5346843 h 5564310"/>
              <a:gd name="connsiteX10" fmla="*/ 816119 w 4866633"/>
              <a:gd name="connsiteY10" fmla="*/ 5036636 h 5564310"/>
              <a:gd name="connsiteX11" fmla="*/ 117446 w 4866633"/>
              <a:gd name="connsiteY11" fmla="*/ 3806892 h 5564310"/>
              <a:gd name="connsiteX12" fmla="*/ 1881 w 4866633"/>
              <a:gd name="connsiteY12" fmla="*/ 1811944 h 5564310"/>
              <a:gd name="connsiteX13" fmla="*/ 312225 w 4866633"/>
              <a:gd name="connsiteY13" fmla="*/ 535208 h 5564310"/>
              <a:gd name="connsiteX14" fmla="*/ 1687201 w 4866633"/>
              <a:gd name="connsiteY14" fmla="*/ 27023 h 5564310"/>
              <a:gd name="connsiteX0" fmla="*/ 1687201 w 4866633"/>
              <a:gd name="connsiteY0" fmla="*/ 27023 h 5564310"/>
              <a:gd name="connsiteX1" fmla="*/ 3319363 w 4866633"/>
              <a:gd name="connsiteY1" fmla="*/ 148455 h 5564310"/>
              <a:gd name="connsiteX2" fmla="*/ 4537051 w 4866633"/>
              <a:gd name="connsiteY2" fmla="*/ 812768 h 5564310"/>
              <a:gd name="connsiteX3" fmla="*/ 4808824 w 4866633"/>
              <a:gd name="connsiteY3" fmla="*/ 1688176 h 5564310"/>
              <a:gd name="connsiteX4" fmla="*/ 4699292 w 4866633"/>
              <a:gd name="connsiteY4" fmla="*/ 3839287 h 5564310"/>
              <a:gd name="connsiteX5" fmla="*/ 4186249 w 4866633"/>
              <a:gd name="connsiteY5" fmla="*/ 4927675 h 5564310"/>
              <a:gd name="connsiteX6" fmla="*/ 3939420 w 4866633"/>
              <a:gd name="connsiteY6" fmla="*/ 5169716 h 5564310"/>
              <a:gd name="connsiteX7" fmla="*/ 4252545 w 4866633"/>
              <a:gd name="connsiteY7" fmla="*/ 5550248 h 5564310"/>
              <a:gd name="connsiteX8" fmla="*/ 3118283 w 4866633"/>
              <a:gd name="connsiteY8" fmla="*/ 5378453 h 5564310"/>
              <a:gd name="connsiteX9" fmla="*/ 2470884 w 4866633"/>
              <a:gd name="connsiteY9" fmla="*/ 5346843 h 5564310"/>
              <a:gd name="connsiteX10" fmla="*/ 816119 w 4866633"/>
              <a:gd name="connsiteY10" fmla="*/ 5036636 h 5564310"/>
              <a:gd name="connsiteX11" fmla="*/ 117446 w 4866633"/>
              <a:gd name="connsiteY11" fmla="*/ 3806892 h 5564310"/>
              <a:gd name="connsiteX12" fmla="*/ 1881 w 4866633"/>
              <a:gd name="connsiteY12" fmla="*/ 1811944 h 5564310"/>
              <a:gd name="connsiteX13" fmla="*/ 312225 w 4866633"/>
              <a:gd name="connsiteY13" fmla="*/ 535208 h 5564310"/>
              <a:gd name="connsiteX14" fmla="*/ 1687201 w 4866633"/>
              <a:gd name="connsiteY14" fmla="*/ 27023 h 5564310"/>
              <a:gd name="connsiteX0" fmla="*/ 1687201 w 4866633"/>
              <a:gd name="connsiteY0" fmla="*/ 27023 h 5564310"/>
              <a:gd name="connsiteX1" fmla="*/ 3319363 w 4866633"/>
              <a:gd name="connsiteY1" fmla="*/ 148455 h 5564310"/>
              <a:gd name="connsiteX2" fmla="*/ 4537051 w 4866633"/>
              <a:gd name="connsiteY2" fmla="*/ 812768 h 5564310"/>
              <a:gd name="connsiteX3" fmla="*/ 4808824 w 4866633"/>
              <a:gd name="connsiteY3" fmla="*/ 1688176 h 5564310"/>
              <a:gd name="connsiteX4" fmla="*/ 4699292 w 4866633"/>
              <a:gd name="connsiteY4" fmla="*/ 3839287 h 5564310"/>
              <a:gd name="connsiteX5" fmla="*/ 4186249 w 4866633"/>
              <a:gd name="connsiteY5" fmla="*/ 4927675 h 5564310"/>
              <a:gd name="connsiteX6" fmla="*/ 3939420 w 4866633"/>
              <a:gd name="connsiteY6" fmla="*/ 5169716 h 5564310"/>
              <a:gd name="connsiteX7" fmla="*/ 4252545 w 4866633"/>
              <a:gd name="connsiteY7" fmla="*/ 5550248 h 5564310"/>
              <a:gd name="connsiteX8" fmla="*/ 3118283 w 4866633"/>
              <a:gd name="connsiteY8" fmla="*/ 5378453 h 5564310"/>
              <a:gd name="connsiteX9" fmla="*/ 2470884 w 4866633"/>
              <a:gd name="connsiteY9" fmla="*/ 5346843 h 5564310"/>
              <a:gd name="connsiteX10" fmla="*/ 816119 w 4866633"/>
              <a:gd name="connsiteY10" fmla="*/ 5036636 h 5564310"/>
              <a:gd name="connsiteX11" fmla="*/ 117446 w 4866633"/>
              <a:gd name="connsiteY11" fmla="*/ 3806892 h 5564310"/>
              <a:gd name="connsiteX12" fmla="*/ 1881 w 4866633"/>
              <a:gd name="connsiteY12" fmla="*/ 1811944 h 5564310"/>
              <a:gd name="connsiteX13" fmla="*/ 312225 w 4866633"/>
              <a:gd name="connsiteY13" fmla="*/ 535208 h 5564310"/>
              <a:gd name="connsiteX14" fmla="*/ 1687201 w 4866633"/>
              <a:gd name="connsiteY14" fmla="*/ 27023 h 5564310"/>
              <a:gd name="connsiteX0" fmla="*/ 1687201 w 4871417"/>
              <a:gd name="connsiteY0" fmla="*/ 27023 h 5564310"/>
              <a:gd name="connsiteX1" fmla="*/ 3319363 w 4871417"/>
              <a:gd name="connsiteY1" fmla="*/ 148455 h 5564310"/>
              <a:gd name="connsiteX2" fmla="*/ 4537051 w 4871417"/>
              <a:gd name="connsiteY2" fmla="*/ 812768 h 5564310"/>
              <a:gd name="connsiteX3" fmla="*/ 4808824 w 4871417"/>
              <a:gd name="connsiteY3" fmla="*/ 1688176 h 5564310"/>
              <a:gd name="connsiteX4" fmla="*/ 4699292 w 4871417"/>
              <a:gd name="connsiteY4" fmla="*/ 3839287 h 5564310"/>
              <a:gd name="connsiteX5" fmla="*/ 4186249 w 4871417"/>
              <a:gd name="connsiteY5" fmla="*/ 4927675 h 5564310"/>
              <a:gd name="connsiteX6" fmla="*/ 3939420 w 4871417"/>
              <a:gd name="connsiteY6" fmla="*/ 5169716 h 5564310"/>
              <a:gd name="connsiteX7" fmla="*/ 4252545 w 4871417"/>
              <a:gd name="connsiteY7" fmla="*/ 5550248 h 5564310"/>
              <a:gd name="connsiteX8" fmla="*/ 3118283 w 4871417"/>
              <a:gd name="connsiteY8" fmla="*/ 5378453 h 5564310"/>
              <a:gd name="connsiteX9" fmla="*/ 2470884 w 4871417"/>
              <a:gd name="connsiteY9" fmla="*/ 5346843 h 5564310"/>
              <a:gd name="connsiteX10" fmla="*/ 816119 w 4871417"/>
              <a:gd name="connsiteY10" fmla="*/ 5036636 h 5564310"/>
              <a:gd name="connsiteX11" fmla="*/ 117446 w 4871417"/>
              <a:gd name="connsiteY11" fmla="*/ 3806892 h 5564310"/>
              <a:gd name="connsiteX12" fmla="*/ 1881 w 4871417"/>
              <a:gd name="connsiteY12" fmla="*/ 1811944 h 5564310"/>
              <a:gd name="connsiteX13" fmla="*/ 312225 w 4871417"/>
              <a:gd name="connsiteY13" fmla="*/ 535208 h 5564310"/>
              <a:gd name="connsiteX14" fmla="*/ 1687201 w 4871417"/>
              <a:gd name="connsiteY14" fmla="*/ 27023 h 5564310"/>
              <a:gd name="connsiteX0" fmla="*/ 1687201 w 4871417"/>
              <a:gd name="connsiteY0" fmla="*/ 27023 h 5564310"/>
              <a:gd name="connsiteX1" fmla="*/ 3319363 w 4871417"/>
              <a:gd name="connsiteY1" fmla="*/ 148455 h 5564310"/>
              <a:gd name="connsiteX2" fmla="*/ 4537051 w 4871417"/>
              <a:gd name="connsiteY2" fmla="*/ 812768 h 5564310"/>
              <a:gd name="connsiteX3" fmla="*/ 4808824 w 4871417"/>
              <a:gd name="connsiteY3" fmla="*/ 1688176 h 5564310"/>
              <a:gd name="connsiteX4" fmla="*/ 4699292 w 4871417"/>
              <a:gd name="connsiteY4" fmla="*/ 3839287 h 5564310"/>
              <a:gd name="connsiteX5" fmla="*/ 4186249 w 4871417"/>
              <a:gd name="connsiteY5" fmla="*/ 4927675 h 5564310"/>
              <a:gd name="connsiteX6" fmla="*/ 3939420 w 4871417"/>
              <a:gd name="connsiteY6" fmla="*/ 5169716 h 5564310"/>
              <a:gd name="connsiteX7" fmla="*/ 4252545 w 4871417"/>
              <a:gd name="connsiteY7" fmla="*/ 5550248 h 5564310"/>
              <a:gd name="connsiteX8" fmla="*/ 3118283 w 4871417"/>
              <a:gd name="connsiteY8" fmla="*/ 5378453 h 5564310"/>
              <a:gd name="connsiteX9" fmla="*/ 2470884 w 4871417"/>
              <a:gd name="connsiteY9" fmla="*/ 5346843 h 5564310"/>
              <a:gd name="connsiteX10" fmla="*/ 816119 w 4871417"/>
              <a:gd name="connsiteY10" fmla="*/ 5036636 h 5564310"/>
              <a:gd name="connsiteX11" fmla="*/ 117446 w 4871417"/>
              <a:gd name="connsiteY11" fmla="*/ 3806892 h 5564310"/>
              <a:gd name="connsiteX12" fmla="*/ 1881 w 4871417"/>
              <a:gd name="connsiteY12" fmla="*/ 1811944 h 5564310"/>
              <a:gd name="connsiteX13" fmla="*/ 312225 w 4871417"/>
              <a:gd name="connsiteY13" fmla="*/ 535208 h 5564310"/>
              <a:gd name="connsiteX14" fmla="*/ 1687201 w 4871417"/>
              <a:gd name="connsiteY14" fmla="*/ 27023 h 5564310"/>
              <a:gd name="connsiteX0" fmla="*/ 1614724 w 4798940"/>
              <a:gd name="connsiteY0" fmla="*/ 27023 h 5564310"/>
              <a:gd name="connsiteX1" fmla="*/ 3246886 w 4798940"/>
              <a:gd name="connsiteY1" fmla="*/ 148455 h 5564310"/>
              <a:gd name="connsiteX2" fmla="*/ 4464574 w 4798940"/>
              <a:gd name="connsiteY2" fmla="*/ 812768 h 5564310"/>
              <a:gd name="connsiteX3" fmla="*/ 4736347 w 4798940"/>
              <a:gd name="connsiteY3" fmla="*/ 1688176 h 5564310"/>
              <a:gd name="connsiteX4" fmla="*/ 4626815 w 4798940"/>
              <a:gd name="connsiteY4" fmla="*/ 3839287 h 5564310"/>
              <a:gd name="connsiteX5" fmla="*/ 4113772 w 4798940"/>
              <a:gd name="connsiteY5" fmla="*/ 4927675 h 5564310"/>
              <a:gd name="connsiteX6" fmla="*/ 3866943 w 4798940"/>
              <a:gd name="connsiteY6" fmla="*/ 5169716 h 5564310"/>
              <a:gd name="connsiteX7" fmla="*/ 4180068 w 4798940"/>
              <a:gd name="connsiteY7" fmla="*/ 5550248 h 5564310"/>
              <a:gd name="connsiteX8" fmla="*/ 3045806 w 4798940"/>
              <a:gd name="connsiteY8" fmla="*/ 5378453 h 5564310"/>
              <a:gd name="connsiteX9" fmla="*/ 2398407 w 4798940"/>
              <a:gd name="connsiteY9" fmla="*/ 5346843 h 5564310"/>
              <a:gd name="connsiteX10" fmla="*/ 743642 w 4798940"/>
              <a:gd name="connsiteY10" fmla="*/ 5036636 h 5564310"/>
              <a:gd name="connsiteX11" fmla="*/ 44969 w 4798940"/>
              <a:gd name="connsiteY11" fmla="*/ 3806892 h 5564310"/>
              <a:gd name="connsiteX12" fmla="*/ 239748 w 4798940"/>
              <a:gd name="connsiteY12" fmla="*/ 535208 h 5564310"/>
              <a:gd name="connsiteX13" fmla="*/ 1614724 w 4798940"/>
              <a:gd name="connsiteY13" fmla="*/ 27023 h 5564310"/>
              <a:gd name="connsiteX0" fmla="*/ 1626312 w 4810528"/>
              <a:gd name="connsiteY0" fmla="*/ 49000 h 5586287"/>
              <a:gd name="connsiteX1" fmla="*/ 3258474 w 4810528"/>
              <a:gd name="connsiteY1" fmla="*/ 170432 h 5586287"/>
              <a:gd name="connsiteX2" fmla="*/ 4476162 w 4810528"/>
              <a:gd name="connsiteY2" fmla="*/ 834745 h 5586287"/>
              <a:gd name="connsiteX3" fmla="*/ 4747935 w 4810528"/>
              <a:gd name="connsiteY3" fmla="*/ 1710153 h 5586287"/>
              <a:gd name="connsiteX4" fmla="*/ 4638403 w 4810528"/>
              <a:gd name="connsiteY4" fmla="*/ 3861264 h 5586287"/>
              <a:gd name="connsiteX5" fmla="*/ 4125360 w 4810528"/>
              <a:gd name="connsiteY5" fmla="*/ 4949652 h 5586287"/>
              <a:gd name="connsiteX6" fmla="*/ 3878531 w 4810528"/>
              <a:gd name="connsiteY6" fmla="*/ 5191693 h 5586287"/>
              <a:gd name="connsiteX7" fmla="*/ 4191656 w 4810528"/>
              <a:gd name="connsiteY7" fmla="*/ 5572225 h 5586287"/>
              <a:gd name="connsiteX8" fmla="*/ 3057394 w 4810528"/>
              <a:gd name="connsiteY8" fmla="*/ 5400430 h 5586287"/>
              <a:gd name="connsiteX9" fmla="*/ 2409995 w 4810528"/>
              <a:gd name="connsiteY9" fmla="*/ 5368820 h 5586287"/>
              <a:gd name="connsiteX10" fmla="*/ 755230 w 4810528"/>
              <a:gd name="connsiteY10" fmla="*/ 5058613 h 5586287"/>
              <a:gd name="connsiteX11" fmla="*/ 56557 w 4810528"/>
              <a:gd name="connsiteY11" fmla="*/ 3828869 h 5586287"/>
              <a:gd name="connsiteX12" fmla="*/ 213038 w 4810528"/>
              <a:gd name="connsiteY12" fmla="*/ 857223 h 5586287"/>
              <a:gd name="connsiteX13" fmla="*/ 1626312 w 4810528"/>
              <a:gd name="connsiteY13" fmla="*/ 49000 h 5586287"/>
              <a:gd name="connsiteX0" fmla="*/ 1622094 w 4806310"/>
              <a:gd name="connsiteY0" fmla="*/ 59516 h 5596803"/>
              <a:gd name="connsiteX1" fmla="*/ 3254256 w 4806310"/>
              <a:gd name="connsiteY1" fmla="*/ 180948 h 5596803"/>
              <a:gd name="connsiteX2" fmla="*/ 4471944 w 4806310"/>
              <a:gd name="connsiteY2" fmla="*/ 845261 h 5596803"/>
              <a:gd name="connsiteX3" fmla="*/ 4743717 w 4806310"/>
              <a:gd name="connsiteY3" fmla="*/ 1720669 h 5596803"/>
              <a:gd name="connsiteX4" fmla="*/ 4634185 w 4806310"/>
              <a:gd name="connsiteY4" fmla="*/ 3871780 h 5596803"/>
              <a:gd name="connsiteX5" fmla="*/ 4121142 w 4806310"/>
              <a:gd name="connsiteY5" fmla="*/ 4960168 h 5596803"/>
              <a:gd name="connsiteX6" fmla="*/ 3874313 w 4806310"/>
              <a:gd name="connsiteY6" fmla="*/ 5202209 h 5596803"/>
              <a:gd name="connsiteX7" fmla="*/ 4187438 w 4806310"/>
              <a:gd name="connsiteY7" fmla="*/ 5582741 h 5596803"/>
              <a:gd name="connsiteX8" fmla="*/ 3053176 w 4806310"/>
              <a:gd name="connsiteY8" fmla="*/ 5410946 h 5596803"/>
              <a:gd name="connsiteX9" fmla="*/ 2405777 w 4806310"/>
              <a:gd name="connsiteY9" fmla="*/ 5379336 h 5596803"/>
              <a:gd name="connsiteX10" fmla="*/ 751012 w 4806310"/>
              <a:gd name="connsiteY10" fmla="*/ 5069129 h 5596803"/>
              <a:gd name="connsiteX11" fmla="*/ 52339 w 4806310"/>
              <a:gd name="connsiteY11" fmla="*/ 3839385 h 5596803"/>
              <a:gd name="connsiteX12" fmla="*/ 221586 w 4806310"/>
              <a:gd name="connsiteY12" fmla="*/ 1010614 h 5596803"/>
              <a:gd name="connsiteX13" fmla="*/ 1622094 w 4806310"/>
              <a:gd name="connsiteY13" fmla="*/ 59516 h 5596803"/>
              <a:gd name="connsiteX0" fmla="*/ 1658258 w 4842474"/>
              <a:gd name="connsiteY0" fmla="*/ 59516 h 5596803"/>
              <a:gd name="connsiteX1" fmla="*/ 3290420 w 4842474"/>
              <a:gd name="connsiteY1" fmla="*/ 180948 h 5596803"/>
              <a:gd name="connsiteX2" fmla="*/ 4508108 w 4842474"/>
              <a:gd name="connsiteY2" fmla="*/ 845261 h 5596803"/>
              <a:gd name="connsiteX3" fmla="*/ 4779881 w 4842474"/>
              <a:gd name="connsiteY3" fmla="*/ 1720669 h 5596803"/>
              <a:gd name="connsiteX4" fmla="*/ 4670349 w 4842474"/>
              <a:gd name="connsiteY4" fmla="*/ 3871780 h 5596803"/>
              <a:gd name="connsiteX5" fmla="*/ 4157306 w 4842474"/>
              <a:gd name="connsiteY5" fmla="*/ 4960168 h 5596803"/>
              <a:gd name="connsiteX6" fmla="*/ 3910477 w 4842474"/>
              <a:gd name="connsiteY6" fmla="*/ 5202209 h 5596803"/>
              <a:gd name="connsiteX7" fmla="*/ 4223602 w 4842474"/>
              <a:gd name="connsiteY7" fmla="*/ 5582741 h 5596803"/>
              <a:gd name="connsiteX8" fmla="*/ 3089340 w 4842474"/>
              <a:gd name="connsiteY8" fmla="*/ 5410946 h 5596803"/>
              <a:gd name="connsiteX9" fmla="*/ 2441941 w 4842474"/>
              <a:gd name="connsiteY9" fmla="*/ 5379336 h 5596803"/>
              <a:gd name="connsiteX10" fmla="*/ 787176 w 4842474"/>
              <a:gd name="connsiteY10" fmla="*/ 5069129 h 5596803"/>
              <a:gd name="connsiteX11" fmla="*/ 88503 w 4842474"/>
              <a:gd name="connsiteY11" fmla="*/ 3839385 h 5596803"/>
              <a:gd name="connsiteX12" fmla="*/ 257750 w 4842474"/>
              <a:gd name="connsiteY12" fmla="*/ 1010614 h 5596803"/>
              <a:gd name="connsiteX13" fmla="*/ 1658258 w 4842474"/>
              <a:gd name="connsiteY13" fmla="*/ 59516 h 5596803"/>
              <a:gd name="connsiteX0" fmla="*/ 1658258 w 4842474"/>
              <a:gd name="connsiteY0" fmla="*/ 59516 h 5596803"/>
              <a:gd name="connsiteX1" fmla="*/ 3290420 w 4842474"/>
              <a:gd name="connsiteY1" fmla="*/ 180948 h 5596803"/>
              <a:gd name="connsiteX2" fmla="*/ 4508108 w 4842474"/>
              <a:gd name="connsiteY2" fmla="*/ 845261 h 5596803"/>
              <a:gd name="connsiteX3" fmla="*/ 4779881 w 4842474"/>
              <a:gd name="connsiteY3" fmla="*/ 1720669 h 5596803"/>
              <a:gd name="connsiteX4" fmla="*/ 4670349 w 4842474"/>
              <a:gd name="connsiteY4" fmla="*/ 3871780 h 5596803"/>
              <a:gd name="connsiteX5" fmla="*/ 4157306 w 4842474"/>
              <a:gd name="connsiteY5" fmla="*/ 4960168 h 5596803"/>
              <a:gd name="connsiteX6" fmla="*/ 3910477 w 4842474"/>
              <a:gd name="connsiteY6" fmla="*/ 5202209 h 5596803"/>
              <a:gd name="connsiteX7" fmla="*/ 4223602 w 4842474"/>
              <a:gd name="connsiteY7" fmla="*/ 5582741 h 5596803"/>
              <a:gd name="connsiteX8" fmla="*/ 3089340 w 4842474"/>
              <a:gd name="connsiteY8" fmla="*/ 5410946 h 5596803"/>
              <a:gd name="connsiteX9" fmla="*/ 2441941 w 4842474"/>
              <a:gd name="connsiteY9" fmla="*/ 5379336 h 5596803"/>
              <a:gd name="connsiteX10" fmla="*/ 787176 w 4842474"/>
              <a:gd name="connsiteY10" fmla="*/ 5069129 h 5596803"/>
              <a:gd name="connsiteX11" fmla="*/ 88503 w 4842474"/>
              <a:gd name="connsiteY11" fmla="*/ 3839385 h 5596803"/>
              <a:gd name="connsiteX12" fmla="*/ 257750 w 4842474"/>
              <a:gd name="connsiteY12" fmla="*/ 1010614 h 5596803"/>
              <a:gd name="connsiteX13" fmla="*/ 1658258 w 4842474"/>
              <a:gd name="connsiteY13" fmla="*/ 59516 h 5596803"/>
              <a:gd name="connsiteX0" fmla="*/ 1658258 w 4842474"/>
              <a:gd name="connsiteY0" fmla="*/ 53205 h 5590492"/>
              <a:gd name="connsiteX1" fmla="*/ 3290420 w 4842474"/>
              <a:gd name="connsiteY1" fmla="*/ 174637 h 5590492"/>
              <a:gd name="connsiteX2" fmla="*/ 4508108 w 4842474"/>
              <a:gd name="connsiteY2" fmla="*/ 838950 h 5590492"/>
              <a:gd name="connsiteX3" fmla="*/ 4779881 w 4842474"/>
              <a:gd name="connsiteY3" fmla="*/ 1714358 h 5590492"/>
              <a:gd name="connsiteX4" fmla="*/ 4670349 w 4842474"/>
              <a:gd name="connsiteY4" fmla="*/ 3865469 h 5590492"/>
              <a:gd name="connsiteX5" fmla="*/ 4157306 w 4842474"/>
              <a:gd name="connsiteY5" fmla="*/ 4953857 h 5590492"/>
              <a:gd name="connsiteX6" fmla="*/ 3910477 w 4842474"/>
              <a:gd name="connsiteY6" fmla="*/ 5195898 h 5590492"/>
              <a:gd name="connsiteX7" fmla="*/ 4223602 w 4842474"/>
              <a:gd name="connsiteY7" fmla="*/ 5576430 h 5590492"/>
              <a:gd name="connsiteX8" fmla="*/ 3089340 w 4842474"/>
              <a:gd name="connsiteY8" fmla="*/ 5404635 h 5590492"/>
              <a:gd name="connsiteX9" fmla="*/ 2441941 w 4842474"/>
              <a:gd name="connsiteY9" fmla="*/ 5373025 h 5590492"/>
              <a:gd name="connsiteX10" fmla="*/ 787176 w 4842474"/>
              <a:gd name="connsiteY10" fmla="*/ 5062818 h 5590492"/>
              <a:gd name="connsiteX11" fmla="*/ 88503 w 4842474"/>
              <a:gd name="connsiteY11" fmla="*/ 3833074 h 5590492"/>
              <a:gd name="connsiteX12" fmla="*/ 257750 w 4842474"/>
              <a:gd name="connsiteY12" fmla="*/ 918578 h 5590492"/>
              <a:gd name="connsiteX13" fmla="*/ 1658258 w 4842474"/>
              <a:gd name="connsiteY13" fmla="*/ 53205 h 5590492"/>
              <a:gd name="connsiteX0" fmla="*/ 1658258 w 4842474"/>
              <a:gd name="connsiteY0" fmla="*/ 53205 h 5590492"/>
              <a:gd name="connsiteX1" fmla="*/ 3290420 w 4842474"/>
              <a:gd name="connsiteY1" fmla="*/ 174637 h 5590492"/>
              <a:gd name="connsiteX2" fmla="*/ 4508108 w 4842474"/>
              <a:gd name="connsiteY2" fmla="*/ 838950 h 5590492"/>
              <a:gd name="connsiteX3" fmla="*/ 4779881 w 4842474"/>
              <a:gd name="connsiteY3" fmla="*/ 1714358 h 5590492"/>
              <a:gd name="connsiteX4" fmla="*/ 4670349 w 4842474"/>
              <a:gd name="connsiteY4" fmla="*/ 3865469 h 5590492"/>
              <a:gd name="connsiteX5" fmla="*/ 4157306 w 4842474"/>
              <a:gd name="connsiteY5" fmla="*/ 4953857 h 5590492"/>
              <a:gd name="connsiteX6" fmla="*/ 3910477 w 4842474"/>
              <a:gd name="connsiteY6" fmla="*/ 5195898 h 5590492"/>
              <a:gd name="connsiteX7" fmla="*/ 4223602 w 4842474"/>
              <a:gd name="connsiteY7" fmla="*/ 5576430 h 5590492"/>
              <a:gd name="connsiteX8" fmla="*/ 3089340 w 4842474"/>
              <a:gd name="connsiteY8" fmla="*/ 5404635 h 5590492"/>
              <a:gd name="connsiteX9" fmla="*/ 2441941 w 4842474"/>
              <a:gd name="connsiteY9" fmla="*/ 5373025 h 5590492"/>
              <a:gd name="connsiteX10" fmla="*/ 787176 w 4842474"/>
              <a:gd name="connsiteY10" fmla="*/ 5062818 h 5590492"/>
              <a:gd name="connsiteX11" fmla="*/ 88503 w 4842474"/>
              <a:gd name="connsiteY11" fmla="*/ 3804499 h 5590492"/>
              <a:gd name="connsiteX12" fmla="*/ 257750 w 4842474"/>
              <a:gd name="connsiteY12" fmla="*/ 918578 h 5590492"/>
              <a:gd name="connsiteX13" fmla="*/ 1658258 w 4842474"/>
              <a:gd name="connsiteY13" fmla="*/ 53205 h 5590492"/>
              <a:gd name="connsiteX0" fmla="*/ 1658258 w 4842474"/>
              <a:gd name="connsiteY0" fmla="*/ 53205 h 5590492"/>
              <a:gd name="connsiteX1" fmla="*/ 3290420 w 4842474"/>
              <a:gd name="connsiteY1" fmla="*/ 174637 h 5590492"/>
              <a:gd name="connsiteX2" fmla="*/ 4508108 w 4842474"/>
              <a:gd name="connsiteY2" fmla="*/ 838950 h 5590492"/>
              <a:gd name="connsiteX3" fmla="*/ 4779881 w 4842474"/>
              <a:gd name="connsiteY3" fmla="*/ 1714358 h 5590492"/>
              <a:gd name="connsiteX4" fmla="*/ 4670349 w 4842474"/>
              <a:gd name="connsiteY4" fmla="*/ 3865469 h 5590492"/>
              <a:gd name="connsiteX5" fmla="*/ 4157306 w 4842474"/>
              <a:gd name="connsiteY5" fmla="*/ 4953857 h 5590492"/>
              <a:gd name="connsiteX6" fmla="*/ 3910477 w 4842474"/>
              <a:gd name="connsiteY6" fmla="*/ 5195898 h 5590492"/>
              <a:gd name="connsiteX7" fmla="*/ 4223602 w 4842474"/>
              <a:gd name="connsiteY7" fmla="*/ 5576430 h 5590492"/>
              <a:gd name="connsiteX8" fmla="*/ 3089340 w 4842474"/>
              <a:gd name="connsiteY8" fmla="*/ 5404635 h 5590492"/>
              <a:gd name="connsiteX9" fmla="*/ 2441941 w 4842474"/>
              <a:gd name="connsiteY9" fmla="*/ 5373025 h 5590492"/>
              <a:gd name="connsiteX10" fmla="*/ 978667 w 4842474"/>
              <a:gd name="connsiteY10" fmla="*/ 5105681 h 5590492"/>
              <a:gd name="connsiteX11" fmla="*/ 88503 w 4842474"/>
              <a:gd name="connsiteY11" fmla="*/ 3804499 h 5590492"/>
              <a:gd name="connsiteX12" fmla="*/ 257750 w 4842474"/>
              <a:gd name="connsiteY12" fmla="*/ 918578 h 5590492"/>
              <a:gd name="connsiteX13" fmla="*/ 1658258 w 4842474"/>
              <a:gd name="connsiteY13" fmla="*/ 53205 h 5590492"/>
              <a:gd name="connsiteX0" fmla="*/ 1658258 w 4838480"/>
              <a:gd name="connsiteY0" fmla="*/ 53205 h 5590492"/>
              <a:gd name="connsiteX1" fmla="*/ 3290420 w 4838480"/>
              <a:gd name="connsiteY1" fmla="*/ 174637 h 5590492"/>
              <a:gd name="connsiteX2" fmla="*/ 4508108 w 4838480"/>
              <a:gd name="connsiteY2" fmla="*/ 838950 h 5590492"/>
              <a:gd name="connsiteX3" fmla="*/ 4779881 w 4838480"/>
              <a:gd name="connsiteY3" fmla="*/ 1714358 h 5590492"/>
              <a:gd name="connsiteX4" fmla="*/ 4670349 w 4838480"/>
              <a:gd name="connsiteY4" fmla="*/ 3865469 h 5590492"/>
              <a:gd name="connsiteX5" fmla="*/ 4131774 w 4838480"/>
              <a:gd name="connsiteY5" fmla="*/ 4896707 h 5590492"/>
              <a:gd name="connsiteX6" fmla="*/ 3910477 w 4838480"/>
              <a:gd name="connsiteY6" fmla="*/ 5195898 h 5590492"/>
              <a:gd name="connsiteX7" fmla="*/ 4223602 w 4838480"/>
              <a:gd name="connsiteY7" fmla="*/ 5576430 h 5590492"/>
              <a:gd name="connsiteX8" fmla="*/ 3089340 w 4838480"/>
              <a:gd name="connsiteY8" fmla="*/ 5404635 h 5590492"/>
              <a:gd name="connsiteX9" fmla="*/ 2441941 w 4838480"/>
              <a:gd name="connsiteY9" fmla="*/ 5373025 h 5590492"/>
              <a:gd name="connsiteX10" fmla="*/ 978667 w 4838480"/>
              <a:gd name="connsiteY10" fmla="*/ 5105681 h 5590492"/>
              <a:gd name="connsiteX11" fmla="*/ 88503 w 4838480"/>
              <a:gd name="connsiteY11" fmla="*/ 3804499 h 5590492"/>
              <a:gd name="connsiteX12" fmla="*/ 257750 w 4838480"/>
              <a:gd name="connsiteY12" fmla="*/ 918578 h 5590492"/>
              <a:gd name="connsiteX13" fmla="*/ 1658258 w 4838480"/>
              <a:gd name="connsiteY13" fmla="*/ 53205 h 5590492"/>
              <a:gd name="connsiteX0" fmla="*/ 1658258 w 4835856"/>
              <a:gd name="connsiteY0" fmla="*/ 53205 h 5590492"/>
              <a:gd name="connsiteX1" fmla="*/ 3290420 w 4835856"/>
              <a:gd name="connsiteY1" fmla="*/ 174637 h 5590492"/>
              <a:gd name="connsiteX2" fmla="*/ 4508108 w 4835856"/>
              <a:gd name="connsiteY2" fmla="*/ 838950 h 5590492"/>
              <a:gd name="connsiteX3" fmla="*/ 4779881 w 4835856"/>
              <a:gd name="connsiteY3" fmla="*/ 1714358 h 5590492"/>
              <a:gd name="connsiteX4" fmla="*/ 4657583 w 4835856"/>
              <a:gd name="connsiteY4" fmla="*/ 3794031 h 5590492"/>
              <a:gd name="connsiteX5" fmla="*/ 4131774 w 4835856"/>
              <a:gd name="connsiteY5" fmla="*/ 4896707 h 5590492"/>
              <a:gd name="connsiteX6" fmla="*/ 3910477 w 4835856"/>
              <a:gd name="connsiteY6" fmla="*/ 5195898 h 5590492"/>
              <a:gd name="connsiteX7" fmla="*/ 4223602 w 4835856"/>
              <a:gd name="connsiteY7" fmla="*/ 5576430 h 5590492"/>
              <a:gd name="connsiteX8" fmla="*/ 3089340 w 4835856"/>
              <a:gd name="connsiteY8" fmla="*/ 5404635 h 5590492"/>
              <a:gd name="connsiteX9" fmla="*/ 2441941 w 4835856"/>
              <a:gd name="connsiteY9" fmla="*/ 5373025 h 5590492"/>
              <a:gd name="connsiteX10" fmla="*/ 978667 w 4835856"/>
              <a:gd name="connsiteY10" fmla="*/ 5105681 h 5590492"/>
              <a:gd name="connsiteX11" fmla="*/ 88503 w 4835856"/>
              <a:gd name="connsiteY11" fmla="*/ 3804499 h 5590492"/>
              <a:gd name="connsiteX12" fmla="*/ 257750 w 4835856"/>
              <a:gd name="connsiteY12" fmla="*/ 918578 h 5590492"/>
              <a:gd name="connsiteX13" fmla="*/ 1658258 w 4835856"/>
              <a:gd name="connsiteY13" fmla="*/ 53205 h 5590492"/>
              <a:gd name="connsiteX0" fmla="*/ 1658258 w 4874366"/>
              <a:gd name="connsiteY0" fmla="*/ 91536 h 5628823"/>
              <a:gd name="connsiteX1" fmla="*/ 3290420 w 4874366"/>
              <a:gd name="connsiteY1" fmla="*/ 212968 h 5628823"/>
              <a:gd name="connsiteX2" fmla="*/ 4779881 w 4874366"/>
              <a:gd name="connsiteY2" fmla="*/ 1752689 h 5628823"/>
              <a:gd name="connsiteX3" fmla="*/ 4657583 w 4874366"/>
              <a:gd name="connsiteY3" fmla="*/ 3832362 h 5628823"/>
              <a:gd name="connsiteX4" fmla="*/ 4131774 w 4874366"/>
              <a:gd name="connsiteY4" fmla="*/ 4935038 h 5628823"/>
              <a:gd name="connsiteX5" fmla="*/ 3910477 w 4874366"/>
              <a:gd name="connsiteY5" fmla="*/ 5234229 h 5628823"/>
              <a:gd name="connsiteX6" fmla="*/ 4223602 w 4874366"/>
              <a:gd name="connsiteY6" fmla="*/ 5614761 h 5628823"/>
              <a:gd name="connsiteX7" fmla="*/ 3089340 w 4874366"/>
              <a:gd name="connsiteY7" fmla="*/ 5442966 h 5628823"/>
              <a:gd name="connsiteX8" fmla="*/ 2441941 w 4874366"/>
              <a:gd name="connsiteY8" fmla="*/ 5411356 h 5628823"/>
              <a:gd name="connsiteX9" fmla="*/ 978667 w 4874366"/>
              <a:gd name="connsiteY9" fmla="*/ 5144012 h 5628823"/>
              <a:gd name="connsiteX10" fmla="*/ 88503 w 4874366"/>
              <a:gd name="connsiteY10" fmla="*/ 3842830 h 5628823"/>
              <a:gd name="connsiteX11" fmla="*/ 257750 w 4874366"/>
              <a:gd name="connsiteY11" fmla="*/ 956909 h 5628823"/>
              <a:gd name="connsiteX12" fmla="*/ 1658258 w 4874366"/>
              <a:gd name="connsiteY12" fmla="*/ 91536 h 5628823"/>
              <a:gd name="connsiteX0" fmla="*/ 1658258 w 4874366"/>
              <a:gd name="connsiteY0" fmla="*/ 91536 h 5628823"/>
              <a:gd name="connsiteX1" fmla="*/ 3290420 w 4874366"/>
              <a:gd name="connsiteY1" fmla="*/ 212968 h 5628823"/>
              <a:gd name="connsiteX2" fmla="*/ 4779881 w 4874366"/>
              <a:gd name="connsiteY2" fmla="*/ 1752689 h 5628823"/>
              <a:gd name="connsiteX3" fmla="*/ 4657583 w 4874366"/>
              <a:gd name="connsiteY3" fmla="*/ 3832362 h 5628823"/>
              <a:gd name="connsiteX4" fmla="*/ 4131774 w 4874366"/>
              <a:gd name="connsiteY4" fmla="*/ 4935038 h 5628823"/>
              <a:gd name="connsiteX5" fmla="*/ 3910477 w 4874366"/>
              <a:gd name="connsiteY5" fmla="*/ 5234229 h 5628823"/>
              <a:gd name="connsiteX6" fmla="*/ 4223602 w 4874366"/>
              <a:gd name="connsiteY6" fmla="*/ 5614761 h 5628823"/>
              <a:gd name="connsiteX7" fmla="*/ 3089340 w 4874366"/>
              <a:gd name="connsiteY7" fmla="*/ 5442966 h 5628823"/>
              <a:gd name="connsiteX8" fmla="*/ 2441941 w 4874366"/>
              <a:gd name="connsiteY8" fmla="*/ 5411356 h 5628823"/>
              <a:gd name="connsiteX9" fmla="*/ 978667 w 4874366"/>
              <a:gd name="connsiteY9" fmla="*/ 5144012 h 5628823"/>
              <a:gd name="connsiteX10" fmla="*/ 88503 w 4874366"/>
              <a:gd name="connsiteY10" fmla="*/ 3842830 h 5628823"/>
              <a:gd name="connsiteX11" fmla="*/ 257750 w 4874366"/>
              <a:gd name="connsiteY11" fmla="*/ 956909 h 5628823"/>
              <a:gd name="connsiteX12" fmla="*/ 1658258 w 4874366"/>
              <a:gd name="connsiteY12" fmla="*/ 91536 h 5628823"/>
              <a:gd name="connsiteX0" fmla="*/ 1658258 w 4886717"/>
              <a:gd name="connsiteY0" fmla="*/ 81096 h 5618383"/>
              <a:gd name="connsiteX1" fmla="*/ 3290420 w 4886717"/>
              <a:gd name="connsiteY1" fmla="*/ 202528 h 5618383"/>
              <a:gd name="connsiteX2" fmla="*/ 4794941 w 4886717"/>
              <a:gd name="connsiteY2" fmla="*/ 1543088 h 5618383"/>
              <a:gd name="connsiteX3" fmla="*/ 4657583 w 4886717"/>
              <a:gd name="connsiteY3" fmla="*/ 3821922 h 5618383"/>
              <a:gd name="connsiteX4" fmla="*/ 4131774 w 4886717"/>
              <a:gd name="connsiteY4" fmla="*/ 4924598 h 5618383"/>
              <a:gd name="connsiteX5" fmla="*/ 3910477 w 4886717"/>
              <a:gd name="connsiteY5" fmla="*/ 5223789 h 5618383"/>
              <a:gd name="connsiteX6" fmla="*/ 4223602 w 4886717"/>
              <a:gd name="connsiteY6" fmla="*/ 5604321 h 5618383"/>
              <a:gd name="connsiteX7" fmla="*/ 3089340 w 4886717"/>
              <a:gd name="connsiteY7" fmla="*/ 5432526 h 5618383"/>
              <a:gd name="connsiteX8" fmla="*/ 2441941 w 4886717"/>
              <a:gd name="connsiteY8" fmla="*/ 5400916 h 5618383"/>
              <a:gd name="connsiteX9" fmla="*/ 978667 w 4886717"/>
              <a:gd name="connsiteY9" fmla="*/ 5133572 h 5618383"/>
              <a:gd name="connsiteX10" fmla="*/ 88503 w 4886717"/>
              <a:gd name="connsiteY10" fmla="*/ 3832390 h 5618383"/>
              <a:gd name="connsiteX11" fmla="*/ 257750 w 4886717"/>
              <a:gd name="connsiteY11" fmla="*/ 946469 h 5618383"/>
              <a:gd name="connsiteX12" fmla="*/ 1658258 w 4886717"/>
              <a:gd name="connsiteY12" fmla="*/ 81096 h 5618383"/>
              <a:gd name="connsiteX0" fmla="*/ 1658258 w 4886717"/>
              <a:gd name="connsiteY0" fmla="*/ 60710 h 5597997"/>
              <a:gd name="connsiteX1" fmla="*/ 3290420 w 4886717"/>
              <a:gd name="connsiteY1" fmla="*/ 182142 h 5597997"/>
              <a:gd name="connsiteX2" fmla="*/ 4794941 w 4886717"/>
              <a:gd name="connsiteY2" fmla="*/ 1522702 h 5597997"/>
              <a:gd name="connsiteX3" fmla="*/ 4657583 w 4886717"/>
              <a:gd name="connsiteY3" fmla="*/ 3801536 h 5597997"/>
              <a:gd name="connsiteX4" fmla="*/ 4131774 w 4886717"/>
              <a:gd name="connsiteY4" fmla="*/ 4904212 h 5597997"/>
              <a:gd name="connsiteX5" fmla="*/ 3910477 w 4886717"/>
              <a:gd name="connsiteY5" fmla="*/ 5203403 h 5597997"/>
              <a:gd name="connsiteX6" fmla="*/ 4223602 w 4886717"/>
              <a:gd name="connsiteY6" fmla="*/ 5583935 h 5597997"/>
              <a:gd name="connsiteX7" fmla="*/ 3089340 w 4886717"/>
              <a:gd name="connsiteY7" fmla="*/ 5412140 h 5597997"/>
              <a:gd name="connsiteX8" fmla="*/ 2441941 w 4886717"/>
              <a:gd name="connsiteY8" fmla="*/ 5380530 h 5597997"/>
              <a:gd name="connsiteX9" fmla="*/ 978667 w 4886717"/>
              <a:gd name="connsiteY9" fmla="*/ 5113186 h 5597997"/>
              <a:gd name="connsiteX10" fmla="*/ 88503 w 4886717"/>
              <a:gd name="connsiteY10" fmla="*/ 3812004 h 5597997"/>
              <a:gd name="connsiteX11" fmla="*/ 257750 w 4886717"/>
              <a:gd name="connsiteY11" fmla="*/ 926083 h 5597997"/>
              <a:gd name="connsiteX12" fmla="*/ 1658258 w 4886717"/>
              <a:gd name="connsiteY12" fmla="*/ 60710 h 5597997"/>
              <a:gd name="connsiteX0" fmla="*/ 1658258 w 4886717"/>
              <a:gd name="connsiteY0" fmla="*/ 75845 h 5613132"/>
              <a:gd name="connsiteX1" fmla="*/ 3316714 w 4886717"/>
              <a:gd name="connsiteY1" fmla="*/ 157254 h 5613132"/>
              <a:gd name="connsiteX2" fmla="*/ 4794941 w 4886717"/>
              <a:gd name="connsiteY2" fmla="*/ 1537837 h 5613132"/>
              <a:gd name="connsiteX3" fmla="*/ 4657583 w 4886717"/>
              <a:gd name="connsiteY3" fmla="*/ 3816671 h 5613132"/>
              <a:gd name="connsiteX4" fmla="*/ 4131774 w 4886717"/>
              <a:gd name="connsiteY4" fmla="*/ 4919347 h 5613132"/>
              <a:gd name="connsiteX5" fmla="*/ 3910477 w 4886717"/>
              <a:gd name="connsiteY5" fmla="*/ 5218538 h 5613132"/>
              <a:gd name="connsiteX6" fmla="*/ 4223602 w 4886717"/>
              <a:gd name="connsiteY6" fmla="*/ 5599070 h 5613132"/>
              <a:gd name="connsiteX7" fmla="*/ 3089340 w 4886717"/>
              <a:gd name="connsiteY7" fmla="*/ 5427275 h 5613132"/>
              <a:gd name="connsiteX8" fmla="*/ 2441941 w 4886717"/>
              <a:gd name="connsiteY8" fmla="*/ 5395665 h 5613132"/>
              <a:gd name="connsiteX9" fmla="*/ 978667 w 4886717"/>
              <a:gd name="connsiteY9" fmla="*/ 5128321 h 5613132"/>
              <a:gd name="connsiteX10" fmla="*/ 88503 w 4886717"/>
              <a:gd name="connsiteY10" fmla="*/ 3827139 h 5613132"/>
              <a:gd name="connsiteX11" fmla="*/ 257750 w 4886717"/>
              <a:gd name="connsiteY11" fmla="*/ 941218 h 5613132"/>
              <a:gd name="connsiteX12" fmla="*/ 1658258 w 4886717"/>
              <a:gd name="connsiteY12" fmla="*/ 75845 h 5613132"/>
              <a:gd name="connsiteX0" fmla="*/ 1877005 w 5105464"/>
              <a:gd name="connsiteY0" fmla="*/ 69611 h 5606898"/>
              <a:gd name="connsiteX1" fmla="*/ 3535461 w 5105464"/>
              <a:gd name="connsiteY1" fmla="*/ 151020 h 5606898"/>
              <a:gd name="connsiteX2" fmla="*/ 5013688 w 5105464"/>
              <a:gd name="connsiteY2" fmla="*/ 1531603 h 5606898"/>
              <a:gd name="connsiteX3" fmla="*/ 4876330 w 5105464"/>
              <a:gd name="connsiteY3" fmla="*/ 3810437 h 5606898"/>
              <a:gd name="connsiteX4" fmla="*/ 4350521 w 5105464"/>
              <a:gd name="connsiteY4" fmla="*/ 4913113 h 5606898"/>
              <a:gd name="connsiteX5" fmla="*/ 4129224 w 5105464"/>
              <a:gd name="connsiteY5" fmla="*/ 5212304 h 5606898"/>
              <a:gd name="connsiteX6" fmla="*/ 4442349 w 5105464"/>
              <a:gd name="connsiteY6" fmla="*/ 5592836 h 5606898"/>
              <a:gd name="connsiteX7" fmla="*/ 3308087 w 5105464"/>
              <a:gd name="connsiteY7" fmla="*/ 5421041 h 5606898"/>
              <a:gd name="connsiteX8" fmla="*/ 2660688 w 5105464"/>
              <a:gd name="connsiteY8" fmla="*/ 5389431 h 5606898"/>
              <a:gd name="connsiteX9" fmla="*/ 1197414 w 5105464"/>
              <a:gd name="connsiteY9" fmla="*/ 5122087 h 5606898"/>
              <a:gd name="connsiteX10" fmla="*/ 307250 w 5105464"/>
              <a:gd name="connsiteY10" fmla="*/ 3820905 h 5606898"/>
              <a:gd name="connsiteX11" fmla="*/ 147724 w 5105464"/>
              <a:gd name="connsiteY11" fmla="*/ 848509 h 5606898"/>
              <a:gd name="connsiteX12" fmla="*/ 1877005 w 5105464"/>
              <a:gd name="connsiteY12" fmla="*/ 69611 h 5606898"/>
              <a:gd name="connsiteX0" fmla="*/ 2074349 w 5302808"/>
              <a:gd name="connsiteY0" fmla="*/ 69611 h 5606898"/>
              <a:gd name="connsiteX1" fmla="*/ 3732805 w 5302808"/>
              <a:gd name="connsiteY1" fmla="*/ 151020 h 5606898"/>
              <a:gd name="connsiteX2" fmla="*/ 5211032 w 5302808"/>
              <a:gd name="connsiteY2" fmla="*/ 1531603 h 5606898"/>
              <a:gd name="connsiteX3" fmla="*/ 5073674 w 5302808"/>
              <a:gd name="connsiteY3" fmla="*/ 3810437 h 5606898"/>
              <a:gd name="connsiteX4" fmla="*/ 4547865 w 5302808"/>
              <a:gd name="connsiteY4" fmla="*/ 4913113 h 5606898"/>
              <a:gd name="connsiteX5" fmla="*/ 4326568 w 5302808"/>
              <a:gd name="connsiteY5" fmla="*/ 5212304 h 5606898"/>
              <a:gd name="connsiteX6" fmla="*/ 4639693 w 5302808"/>
              <a:gd name="connsiteY6" fmla="*/ 5592836 h 5606898"/>
              <a:gd name="connsiteX7" fmla="*/ 3505431 w 5302808"/>
              <a:gd name="connsiteY7" fmla="*/ 5421041 h 5606898"/>
              <a:gd name="connsiteX8" fmla="*/ 2858032 w 5302808"/>
              <a:gd name="connsiteY8" fmla="*/ 5389431 h 5606898"/>
              <a:gd name="connsiteX9" fmla="*/ 1394758 w 5302808"/>
              <a:gd name="connsiteY9" fmla="*/ 5122087 h 5606898"/>
              <a:gd name="connsiteX10" fmla="*/ 42995 w 5302808"/>
              <a:gd name="connsiteY10" fmla="*/ 3925936 h 5606898"/>
              <a:gd name="connsiteX11" fmla="*/ 345068 w 5302808"/>
              <a:gd name="connsiteY11" fmla="*/ 848509 h 5606898"/>
              <a:gd name="connsiteX12" fmla="*/ 2074349 w 5302808"/>
              <a:gd name="connsiteY12" fmla="*/ 69611 h 5606898"/>
              <a:gd name="connsiteX0" fmla="*/ 2074349 w 5358516"/>
              <a:gd name="connsiteY0" fmla="*/ 69611 h 5606898"/>
              <a:gd name="connsiteX1" fmla="*/ 3732805 w 5358516"/>
              <a:gd name="connsiteY1" fmla="*/ 151020 h 5606898"/>
              <a:gd name="connsiteX2" fmla="*/ 5211032 w 5358516"/>
              <a:gd name="connsiteY2" fmla="*/ 1531603 h 5606898"/>
              <a:gd name="connsiteX3" fmla="*/ 5251485 w 5358516"/>
              <a:gd name="connsiteY3" fmla="*/ 3806563 h 5606898"/>
              <a:gd name="connsiteX4" fmla="*/ 4547865 w 5358516"/>
              <a:gd name="connsiteY4" fmla="*/ 4913113 h 5606898"/>
              <a:gd name="connsiteX5" fmla="*/ 4326568 w 5358516"/>
              <a:gd name="connsiteY5" fmla="*/ 5212304 h 5606898"/>
              <a:gd name="connsiteX6" fmla="*/ 4639693 w 5358516"/>
              <a:gd name="connsiteY6" fmla="*/ 5592836 h 5606898"/>
              <a:gd name="connsiteX7" fmla="*/ 3505431 w 5358516"/>
              <a:gd name="connsiteY7" fmla="*/ 5421041 h 5606898"/>
              <a:gd name="connsiteX8" fmla="*/ 2858032 w 5358516"/>
              <a:gd name="connsiteY8" fmla="*/ 5389431 h 5606898"/>
              <a:gd name="connsiteX9" fmla="*/ 1394758 w 5358516"/>
              <a:gd name="connsiteY9" fmla="*/ 5122087 h 5606898"/>
              <a:gd name="connsiteX10" fmla="*/ 42995 w 5358516"/>
              <a:gd name="connsiteY10" fmla="*/ 3925936 h 5606898"/>
              <a:gd name="connsiteX11" fmla="*/ 345068 w 5358516"/>
              <a:gd name="connsiteY11" fmla="*/ 848509 h 5606898"/>
              <a:gd name="connsiteX12" fmla="*/ 2074349 w 5358516"/>
              <a:gd name="connsiteY12" fmla="*/ 69611 h 5606898"/>
              <a:gd name="connsiteX0" fmla="*/ 2074349 w 5408981"/>
              <a:gd name="connsiteY0" fmla="*/ 88725 h 5626012"/>
              <a:gd name="connsiteX1" fmla="*/ 3732805 w 5408981"/>
              <a:gd name="connsiteY1" fmla="*/ 170134 h 5626012"/>
              <a:gd name="connsiteX2" fmla="*/ 5287679 w 5408981"/>
              <a:gd name="connsiteY2" fmla="*/ 1450060 h 5626012"/>
              <a:gd name="connsiteX3" fmla="*/ 5251485 w 5408981"/>
              <a:gd name="connsiteY3" fmla="*/ 3825677 h 5626012"/>
              <a:gd name="connsiteX4" fmla="*/ 4547865 w 5408981"/>
              <a:gd name="connsiteY4" fmla="*/ 4932227 h 5626012"/>
              <a:gd name="connsiteX5" fmla="*/ 4326568 w 5408981"/>
              <a:gd name="connsiteY5" fmla="*/ 5231418 h 5626012"/>
              <a:gd name="connsiteX6" fmla="*/ 4639693 w 5408981"/>
              <a:gd name="connsiteY6" fmla="*/ 5611950 h 5626012"/>
              <a:gd name="connsiteX7" fmla="*/ 3505431 w 5408981"/>
              <a:gd name="connsiteY7" fmla="*/ 5440155 h 5626012"/>
              <a:gd name="connsiteX8" fmla="*/ 2858032 w 5408981"/>
              <a:gd name="connsiteY8" fmla="*/ 5408545 h 5626012"/>
              <a:gd name="connsiteX9" fmla="*/ 1394758 w 5408981"/>
              <a:gd name="connsiteY9" fmla="*/ 5141201 h 5626012"/>
              <a:gd name="connsiteX10" fmla="*/ 42995 w 5408981"/>
              <a:gd name="connsiteY10" fmla="*/ 3945050 h 5626012"/>
              <a:gd name="connsiteX11" fmla="*/ 345068 w 5408981"/>
              <a:gd name="connsiteY11" fmla="*/ 867623 h 5626012"/>
              <a:gd name="connsiteX12" fmla="*/ 2074349 w 5408981"/>
              <a:gd name="connsiteY12" fmla="*/ 88725 h 5626012"/>
              <a:gd name="connsiteX0" fmla="*/ 2074349 w 5408981"/>
              <a:gd name="connsiteY0" fmla="*/ 88725 h 5626012"/>
              <a:gd name="connsiteX1" fmla="*/ 3732805 w 5408981"/>
              <a:gd name="connsiteY1" fmla="*/ 170134 h 5626012"/>
              <a:gd name="connsiteX2" fmla="*/ 5287679 w 5408981"/>
              <a:gd name="connsiteY2" fmla="*/ 1450060 h 5626012"/>
              <a:gd name="connsiteX3" fmla="*/ 5251485 w 5408981"/>
              <a:gd name="connsiteY3" fmla="*/ 3825677 h 5626012"/>
              <a:gd name="connsiteX4" fmla="*/ 4547865 w 5408981"/>
              <a:gd name="connsiteY4" fmla="*/ 4932227 h 5626012"/>
              <a:gd name="connsiteX5" fmla="*/ 4326568 w 5408981"/>
              <a:gd name="connsiteY5" fmla="*/ 5231418 h 5626012"/>
              <a:gd name="connsiteX6" fmla="*/ 4639693 w 5408981"/>
              <a:gd name="connsiteY6" fmla="*/ 5611950 h 5626012"/>
              <a:gd name="connsiteX7" fmla="*/ 3505431 w 5408981"/>
              <a:gd name="connsiteY7" fmla="*/ 5440155 h 5626012"/>
              <a:gd name="connsiteX8" fmla="*/ 2858032 w 5408981"/>
              <a:gd name="connsiteY8" fmla="*/ 5408545 h 5626012"/>
              <a:gd name="connsiteX9" fmla="*/ 1394758 w 5408981"/>
              <a:gd name="connsiteY9" fmla="*/ 5141201 h 5626012"/>
              <a:gd name="connsiteX10" fmla="*/ 42995 w 5408981"/>
              <a:gd name="connsiteY10" fmla="*/ 3945050 h 5626012"/>
              <a:gd name="connsiteX11" fmla="*/ 345068 w 5408981"/>
              <a:gd name="connsiteY11" fmla="*/ 867623 h 5626012"/>
              <a:gd name="connsiteX12" fmla="*/ 2074349 w 5408981"/>
              <a:gd name="connsiteY12" fmla="*/ 88725 h 5626012"/>
              <a:gd name="connsiteX0" fmla="*/ 2131180 w 5465812"/>
              <a:gd name="connsiteY0" fmla="*/ 88725 h 5626012"/>
              <a:gd name="connsiteX1" fmla="*/ 3789636 w 5465812"/>
              <a:gd name="connsiteY1" fmla="*/ 170134 h 5626012"/>
              <a:gd name="connsiteX2" fmla="*/ 5344510 w 5465812"/>
              <a:gd name="connsiteY2" fmla="*/ 1450060 h 5626012"/>
              <a:gd name="connsiteX3" fmla="*/ 5308316 w 5465812"/>
              <a:gd name="connsiteY3" fmla="*/ 3825677 h 5626012"/>
              <a:gd name="connsiteX4" fmla="*/ 4604696 w 5465812"/>
              <a:gd name="connsiteY4" fmla="*/ 4932227 h 5626012"/>
              <a:gd name="connsiteX5" fmla="*/ 4383399 w 5465812"/>
              <a:gd name="connsiteY5" fmla="*/ 5231418 h 5626012"/>
              <a:gd name="connsiteX6" fmla="*/ 4696524 w 5465812"/>
              <a:gd name="connsiteY6" fmla="*/ 5611950 h 5626012"/>
              <a:gd name="connsiteX7" fmla="*/ 3562262 w 5465812"/>
              <a:gd name="connsiteY7" fmla="*/ 5440155 h 5626012"/>
              <a:gd name="connsiteX8" fmla="*/ 2914863 w 5465812"/>
              <a:gd name="connsiteY8" fmla="*/ 5408545 h 5626012"/>
              <a:gd name="connsiteX9" fmla="*/ 1451589 w 5465812"/>
              <a:gd name="connsiteY9" fmla="*/ 5141201 h 5626012"/>
              <a:gd name="connsiteX10" fmla="*/ 30475 w 5465812"/>
              <a:gd name="connsiteY10" fmla="*/ 3949237 h 5626012"/>
              <a:gd name="connsiteX11" fmla="*/ 401899 w 5465812"/>
              <a:gd name="connsiteY11" fmla="*/ 867623 h 5626012"/>
              <a:gd name="connsiteX12" fmla="*/ 2131180 w 5465812"/>
              <a:gd name="connsiteY12" fmla="*/ 88725 h 5626012"/>
              <a:gd name="connsiteX0" fmla="*/ 2131180 w 5465812"/>
              <a:gd name="connsiteY0" fmla="*/ 88725 h 5626012"/>
              <a:gd name="connsiteX1" fmla="*/ 3789636 w 5465812"/>
              <a:gd name="connsiteY1" fmla="*/ 170134 h 5626012"/>
              <a:gd name="connsiteX2" fmla="*/ 5344510 w 5465812"/>
              <a:gd name="connsiteY2" fmla="*/ 1450060 h 5626012"/>
              <a:gd name="connsiteX3" fmla="*/ 5308316 w 5465812"/>
              <a:gd name="connsiteY3" fmla="*/ 3825677 h 5626012"/>
              <a:gd name="connsiteX4" fmla="*/ 4604696 w 5465812"/>
              <a:gd name="connsiteY4" fmla="*/ 4932227 h 5626012"/>
              <a:gd name="connsiteX5" fmla="*/ 4383399 w 5465812"/>
              <a:gd name="connsiteY5" fmla="*/ 5231418 h 5626012"/>
              <a:gd name="connsiteX6" fmla="*/ 4696524 w 5465812"/>
              <a:gd name="connsiteY6" fmla="*/ 5611950 h 5626012"/>
              <a:gd name="connsiteX7" fmla="*/ 3562262 w 5465812"/>
              <a:gd name="connsiteY7" fmla="*/ 5440155 h 5626012"/>
              <a:gd name="connsiteX8" fmla="*/ 2914863 w 5465812"/>
              <a:gd name="connsiteY8" fmla="*/ 5408545 h 5626012"/>
              <a:gd name="connsiteX9" fmla="*/ 1312887 w 5465812"/>
              <a:gd name="connsiteY9" fmla="*/ 5149573 h 5626012"/>
              <a:gd name="connsiteX10" fmla="*/ 30475 w 5465812"/>
              <a:gd name="connsiteY10" fmla="*/ 3949237 h 5626012"/>
              <a:gd name="connsiteX11" fmla="*/ 401899 w 5465812"/>
              <a:gd name="connsiteY11" fmla="*/ 867623 h 5626012"/>
              <a:gd name="connsiteX12" fmla="*/ 2131180 w 5465812"/>
              <a:gd name="connsiteY12" fmla="*/ 88725 h 5626012"/>
              <a:gd name="connsiteX0" fmla="*/ 2131180 w 5465812"/>
              <a:gd name="connsiteY0" fmla="*/ 88725 h 5626012"/>
              <a:gd name="connsiteX1" fmla="*/ 3789636 w 5465812"/>
              <a:gd name="connsiteY1" fmla="*/ 170134 h 5626012"/>
              <a:gd name="connsiteX2" fmla="*/ 5344510 w 5465812"/>
              <a:gd name="connsiteY2" fmla="*/ 1450060 h 5626012"/>
              <a:gd name="connsiteX3" fmla="*/ 5308316 w 5465812"/>
              <a:gd name="connsiteY3" fmla="*/ 3825677 h 5626012"/>
              <a:gd name="connsiteX4" fmla="*/ 4604696 w 5465812"/>
              <a:gd name="connsiteY4" fmla="*/ 4932227 h 5626012"/>
              <a:gd name="connsiteX5" fmla="*/ 4383399 w 5465812"/>
              <a:gd name="connsiteY5" fmla="*/ 5231418 h 5626012"/>
              <a:gd name="connsiteX6" fmla="*/ 4696524 w 5465812"/>
              <a:gd name="connsiteY6" fmla="*/ 5611950 h 5626012"/>
              <a:gd name="connsiteX7" fmla="*/ 3562262 w 5465812"/>
              <a:gd name="connsiteY7" fmla="*/ 5440155 h 5626012"/>
              <a:gd name="connsiteX8" fmla="*/ 2914863 w 5465812"/>
              <a:gd name="connsiteY8" fmla="*/ 5408545 h 5626012"/>
              <a:gd name="connsiteX9" fmla="*/ 1312887 w 5465812"/>
              <a:gd name="connsiteY9" fmla="*/ 5149573 h 5626012"/>
              <a:gd name="connsiteX10" fmla="*/ 30475 w 5465812"/>
              <a:gd name="connsiteY10" fmla="*/ 3949237 h 5626012"/>
              <a:gd name="connsiteX11" fmla="*/ 401899 w 5465812"/>
              <a:gd name="connsiteY11" fmla="*/ 867623 h 5626012"/>
              <a:gd name="connsiteX12" fmla="*/ 2131180 w 5465812"/>
              <a:gd name="connsiteY12" fmla="*/ 88725 h 5626012"/>
              <a:gd name="connsiteX0" fmla="*/ 2131180 w 5465812"/>
              <a:gd name="connsiteY0" fmla="*/ 88725 h 5626012"/>
              <a:gd name="connsiteX1" fmla="*/ 3789636 w 5465812"/>
              <a:gd name="connsiteY1" fmla="*/ 170134 h 5626012"/>
              <a:gd name="connsiteX2" fmla="*/ 5344510 w 5465812"/>
              <a:gd name="connsiteY2" fmla="*/ 1450060 h 5626012"/>
              <a:gd name="connsiteX3" fmla="*/ 5308316 w 5465812"/>
              <a:gd name="connsiteY3" fmla="*/ 3825677 h 5626012"/>
              <a:gd name="connsiteX4" fmla="*/ 4604696 w 5465812"/>
              <a:gd name="connsiteY4" fmla="*/ 4932227 h 5626012"/>
              <a:gd name="connsiteX5" fmla="*/ 4383399 w 5465812"/>
              <a:gd name="connsiteY5" fmla="*/ 5231418 h 5626012"/>
              <a:gd name="connsiteX6" fmla="*/ 4696524 w 5465812"/>
              <a:gd name="connsiteY6" fmla="*/ 5611950 h 5626012"/>
              <a:gd name="connsiteX7" fmla="*/ 3562262 w 5465812"/>
              <a:gd name="connsiteY7" fmla="*/ 5440155 h 5626012"/>
              <a:gd name="connsiteX8" fmla="*/ 2850729 w 5465812"/>
              <a:gd name="connsiteY8" fmla="*/ 5474150 h 5626012"/>
              <a:gd name="connsiteX9" fmla="*/ 1312887 w 5465812"/>
              <a:gd name="connsiteY9" fmla="*/ 5149573 h 5626012"/>
              <a:gd name="connsiteX10" fmla="*/ 30475 w 5465812"/>
              <a:gd name="connsiteY10" fmla="*/ 3949237 h 5626012"/>
              <a:gd name="connsiteX11" fmla="*/ 401899 w 5465812"/>
              <a:gd name="connsiteY11" fmla="*/ 867623 h 5626012"/>
              <a:gd name="connsiteX12" fmla="*/ 2131180 w 5465812"/>
              <a:gd name="connsiteY12" fmla="*/ 88725 h 5626012"/>
              <a:gd name="connsiteX0" fmla="*/ 2141687 w 5476319"/>
              <a:gd name="connsiteY0" fmla="*/ 81012 h 5618299"/>
              <a:gd name="connsiteX1" fmla="*/ 3800143 w 5476319"/>
              <a:gd name="connsiteY1" fmla="*/ 162421 h 5618299"/>
              <a:gd name="connsiteX2" fmla="*/ 5355017 w 5476319"/>
              <a:gd name="connsiteY2" fmla="*/ 1442347 h 5618299"/>
              <a:gd name="connsiteX3" fmla="*/ 5318823 w 5476319"/>
              <a:gd name="connsiteY3" fmla="*/ 3817964 h 5618299"/>
              <a:gd name="connsiteX4" fmla="*/ 4615203 w 5476319"/>
              <a:gd name="connsiteY4" fmla="*/ 4924514 h 5618299"/>
              <a:gd name="connsiteX5" fmla="*/ 4393906 w 5476319"/>
              <a:gd name="connsiteY5" fmla="*/ 5223705 h 5618299"/>
              <a:gd name="connsiteX6" fmla="*/ 4707031 w 5476319"/>
              <a:gd name="connsiteY6" fmla="*/ 5604237 h 5618299"/>
              <a:gd name="connsiteX7" fmla="*/ 3572769 w 5476319"/>
              <a:gd name="connsiteY7" fmla="*/ 5432442 h 5618299"/>
              <a:gd name="connsiteX8" fmla="*/ 2861236 w 5476319"/>
              <a:gd name="connsiteY8" fmla="*/ 5466437 h 5618299"/>
              <a:gd name="connsiteX9" fmla="*/ 1323394 w 5476319"/>
              <a:gd name="connsiteY9" fmla="*/ 5141860 h 5618299"/>
              <a:gd name="connsiteX10" fmla="*/ 40982 w 5476319"/>
              <a:gd name="connsiteY10" fmla="*/ 3941524 h 5618299"/>
              <a:gd name="connsiteX11" fmla="*/ 352173 w 5476319"/>
              <a:gd name="connsiteY11" fmla="*/ 743507 h 5618299"/>
              <a:gd name="connsiteX12" fmla="*/ 2141687 w 5476319"/>
              <a:gd name="connsiteY12" fmla="*/ 81012 h 5618299"/>
              <a:gd name="connsiteX0" fmla="*/ 2224346 w 5558978"/>
              <a:gd name="connsiteY0" fmla="*/ 81012 h 5618299"/>
              <a:gd name="connsiteX1" fmla="*/ 3882802 w 5558978"/>
              <a:gd name="connsiteY1" fmla="*/ 162421 h 5618299"/>
              <a:gd name="connsiteX2" fmla="*/ 5437676 w 5558978"/>
              <a:gd name="connsiteY2" fmla="*/ 1442347 h 5618299"/>
              <a:gd name="connsiteX3" fmla="*/ 5401482 w 5558978"/>
              <a:gd name="connsiteY3" fmla="*/ 3817964 h 5618299"/>
              <a:gd name="connsiteX4" fmla="*/ 4697862 w 5558978"/>
              <a:gd name="connsiteY4" fmla="*/ 4924514 h 5618299"/>
              <a:gd name="connsiteX5" fmla="*/ 4476565 w 5558978"/>
              <a:gd name="connsiteY5" fmla="*/ 5223705 h 5618299"/>
              <a:gd name="connsiteX6" fmla="*/ 4789690 w 5558978"/>
              <a:gd name="connsiteY6" fmla="*/ 5604237 h 5618299"/>
              <a:gd name="connsiteX7" fmla="*/ 3655428 w 5558978"/>
              <a:gd name="connsiteY7" fmla="*/ 5432442 h 5618299"/>
              <a:gd name="connsiteX8" fmla="*/ 2943895 w 5558978"/>
              <a:gd name="connsiteY8" fmla="*/ 5466437 h 5618299"/>
              <a:gd name="connsiteX9" fmla="*/ 1406053 w 5558978"/>
              <a:gd name="connsiteY9" fmla="*/ 5141860 h 5618299"/>
              <a:gd name="connsiteX10" fmla="*/ 25870 w 5558978"/>
              <a:gd name="connsiteY10" fmla="*/ 3930277 h 5618299"/>
              <a:gd name="connsiteX11" fmla="*/ 434832 w 5558978"/>
              <a:gd name="connsiteY11" fmla="*/ 743507 h 5618299"/>
              <a:gd name="connsiteX12" fmla="*/ 2224346 w 5558978"/>
              <a:gd name="connsiteY12" fmla="*/ 81012 h 5618299"/>
              <a:gd name="connsiteX0" fmla="*/ 2245928 w 5580560"/>
              <a:gd name="connsiteY0" fmla="*/ 81012 h 5618299"/>
              <a:gd name="connsiteX1" fmla="*/ 3904384 w 5580560"/>
              <a:gd name="connsiteY1" fmla="*/ 162421 h 5618299"/>
              <a:gd name="connsiteX2" fmla="*/ 5459258 w 5580560"/>
              <a:gd name="connsiteY2" fmla="*/ 1442347 h 5618299"/>
              <a:gd name="connsiteX3" fmla="*/ 5423064 w 5580560"/>
              <a:gd name="connsiteY3" fmla="*/ 3817964 h 5618299"/>
              <a:gd name="connsiteX4" fmla="*/ 4719444 w 5580560"/>
              <a:gd name="connsiteY4" fmla="*/ 4924514 h 5618299"/>
              <a:gd name="connsiteX5" fmla="*/ 4498147 w 5580560"/>
              <a:gd name="connsiteY5" fmla="*/ 5223705 h 5618299"/>
              <a:gd name="connsiteX6" fmla="*/ 4811272 w 5580560"/>
              <a:gd name="connsiteY6" fmla="*/ 5604237 h 5618299"/>
              <a:gd name="connsiteX7" fmla="*/ 3677010 w 5580560"/>
              <a:gd name="connsiteY7" fmla="*/ 5432442 h 5618299"/>
              <a:gd name="connsiteX8" fmla="*/ 2965477 w 5580560"/>
              <a:gd name="connsiteY8" fmla="*/ 5466437 h 5618299"/>
              <a:gd name="connsiteX9" fmla="*/ 1427635 w 5580560"/>
              <a:gd name="connsiteY9" fmla="*/ 5141860 h 5618299"/>
              <a:gd name="connsiteX10" fmla="*/ 47452 w 5580560"/>
              <a:gd name="connsiteY10" fmla="*/ 3930277 h 5618299"/>
              <a:gd name="connsiteX11" fmla="*/ 456414 w 5580560"/>
              <a:gd name="connsiteY11" fmla="*/ 743507 h 5618299"/>
              <a:gd name="connsiteX12" fmla="*/ 2245928 w 5580560"/>
              <a:gd name="connsiteY12" fmla="*/ 81012 h 5618299"/>
              <a:gd name="connsiteX0" fmla="*/ 2191825 w 5580560"/>
              <a:gd name="connsiteY0" fmla="*/ 58364 h 5662694"/>
              <a:gd name="connsiteX1" fmla="*/ 3904384 w 5580560"/>
              <a:gd name="connsiteY1" fmla="*/ 206816 h 5662694"/>
              <a:gd name="connsiteX2" fmla="*/ 5459258 w 5580560"/>
              <a:gd name="connsiteY2" fmla="*/ 1486742 h 5662694"/>
              <a:gd name="connsiteX3" fmla="*/ 5423064 w 5580560"/>
              <a:gd name="connsiteY3" fmla="*/ 3862359 h 5662694"/>
              <a:gd name="connsiteX4" fmla="*/ 4719444 w 5580560"/>
              <a:gd name="connsiteY4" fmla="*/ 4968909 h 5662694"/>
              <a:gd name="connsiteX5" fmla="*/ 4498147 w 5580560"/>
              <a:gd name="connsiteY5" fmla="*/ 5268100 h 5662694"/>
              <a:gd name="connsiteX6" fmla="*/ 4811272 w 5580560"/>
              <a:gd name="connsiteY6" fmla="*/ 5648632 h 5662694"/>
              <a:gd name="connsiteX7" fmla="*/ 3677010 w 5580560"/>
              <a:gd name="connsiteY7" fmla="*/ 5476837 h 5662694"/>
              <a:gd name="connsiteX8" fmla="*/ 2965477 w 5580560"/>
              <a:gd name="connsiteY8" fmla="*/ 5510832 h 5662694"/>
              <a:gd name="connsiteX9" fmla="*/ 1427635 w 5580560"/>
              <a:gd name="connsiteY9" fmla="*/ 5186255 h 5662694"/>
              <a:gd name="connsiteX10" fmla="*/ 47452 w 5580560"/>
              <a:gd name="connsiteY10" fmla="*/ 3974672 h 5662694"/>
              <a:gd name="connsiteX11" fmla="*/ 456414 w 5580560"/>
              <a:gd name="connsiteY11" fmla="*/ 787902 h 5662694"/>
              <a:gd name="connsiteX12" fmla="*/ 2191825 w 5580560"/>
              <a:gd name="connsiteY12" fmla="*/ 58364 h 5662694"/>
              <a:gd name="connsiteX0" fmla="*/ 2191825 w 5580560"/>
              <a:gd name="connsiteY0" fmla="*/ 51467 h 5655797"/>
              <a:gd name="connsiteX1" fmla="*/ 3904384 w 5580560"/>
              <a:gd name="connsiteY1" fmla="*/ 199919 h 5655797"/>
              <a:gd name="connsiteX2" fmla="*/ 5459258 w 5580560"/>
              <a:gd name="connsiteY2" fmla="*/ 1479845 h 5655797"/>
              <a:gd name="connsiteX3" fmla="*/ 5423064 w 5580560"/>
              <a:gd name="connsiteY3" fmla="*/ 3855462 h 5655797"/>
              <a:gd name="connsiteX4" fmla="*/ 4719444 w 5580560"/>
              <a:gd name="connsiteY4" fmla="*/ 4962012 h 5655797"/>
              <a:gd name="connsiteX5" fmla="*/ 4498147 w 5580560"/>
              <a:gd name="connsiteY5" fmla="*/ 5261203 h 5655797"/>
              <a:gd name="connsiteX6" fmla="*/ 4811272 w 5580560"/>
              <a:gd name="connsiteY6" fmla="*/ 5641735 h 5655797"/>
              <a:gd name="connsiteX7" fmla="*/ 3677010 w 5580560"/>
              <a:gd name="connsiteY7" fmla="*/ 5469940 h 5655797"/>
              <a:gd name="connsiteX8" fmla="*/ 2965477 w 5580560"/>
              <a:gd name="connsiteY8" fmla="*/ 5503935 h 5655797"/>
              <a:gd name="connsiteX9" fmla="*/ 1427635 w 5580560"/>
              <a:gd name="connsiteY9" fmla="*/ 5179358 h 5655797"/>
              <a:gd name="connsiteX10" fmla="*/ 47452 w 5580560"/>
              <a:gd name="connsiteY10" fmla="*/ 3967775 h 5655797"/>
              <a:gd name="connsiteX11" fmla="*/ 456414 w 5580560"/>
              <a:gd name="connsiteY11" fmla="*/ 781005 h 5655797"/>
              <a:gd name="connsiteX12" fmla="*/ 2191825 w 5580560"/>
              <a:gd name="connsiteY12" fmla="*/ 51467 h 5655797"/>
              <a:gd name="connsiteX0" fmla="*/ 2046993 w 5580560"/>
              <a:gd name="connsiteY0" fmla="*/ 41387 h 5686704"/>
              <a:gd name="connsiteX1" fmla="*/ 3904384 w 5580560"/>
              <a:gd name="connsiteY1" fmla="*/ 230826 h 5686704"/>
              <a:gd name="connsiteX2" fmla="*/ 5459258 w 5580560"/>
              <a:gd name="connsiteY2" fmla="*/ 1510752 h 5686704"/>
              <a:gd name="connsiteX3" fmla="*/ 5423064 w 5580560"/>
              <a:gd name="connsiteY3" fmla="*/ 3886369 h 5686704"/>
              <a:gd name="connsiteX4" fmla="*/ 4719444 w 5580560"/>
              <a:gd name="connsiteY4" fmla="*/ 4992919 h 5686704"/>
              <a:gd name="connsiteX5" fmla="*/ 4498147 w 5580560"/>
              <a:gd name="connsiteY5" fmla="*/ 5292110 h 5686704"/>
              <a:gd name="connsiteX6" fmla="*/ 4811272 w 5580560"/>
              <a:gd name="connsiteY6" fmla="*/ 5672642 h 5686704"/>
              <a:gd name="connsiteX7" fmla="*/ 3677010 w 5580560"/>
              <a:gd name="connsiteY7" fmla="*/ 5500847 h 5686704"/>
              <a:gd name="connsiteX8" fmla="*/ 2965477 w 5580560"/>
              <a:gd name="connsiteY8" fmla="*/ 5534842 h 5686704"/>
              <a:gd name="connsiteX9" fmla="*/ 1427635 w 5580560"/>
              <a:gd name="connsiteY9" fmla="*/ 5210265 h 5686704"/>
              <a:gd name="connsiteX10" fmla="*/ 47452 w 5580560"/>
              <a:gd name="connsiteY10" fmla="*/ 3998682 h 5686704"/>
              <a:gd name="connsiteX11" fmla="*/ 456414 w 5580560"/>
              <a:gd name="connsiteY11" fmla="*/ 811912 h 5686704"/>
              <a:gd name="connsiteX12" fmla="*/ 2046993 w 5580560"/>
              <a:gd name="connsiteY12" fmla="*/ 41387 h 5686704"/>
              <a:gd name="connsiteX0" fmla="*/ 2046993 w 5670168"/>
              <a:gd name="connsiteY0" fmla="*/ 42306 h 5687623"/>
              <a:gd name="connsiteX1" fmla="*/ 3904384 w 5670168"/>
              <a:gd name="connsiteY1" fmla="*/ 231745 h 5687623"/>
              <a:gd name="connsiteX2" fmla="*/ 5575671 w 5670168"/>
              <a:gd name="connsiteY2" fmla="*/ 1537227 h 5687623"/>
              <a:gd name="connsiteX3" fmla="*/ 5423064 w 5670168"/>
              <a:gd name="connsiteY3" fmla="*/ 3887288 h 5687623"/>
              <a:gd name="connsiteX4" fmla="*/ 4719444 w 5670168"/>
              <a:gd name="connsiteY4" fmla="*/ 4993838 h 5687623"/>
              <a:gd name="connsiteX5" fmla="*/ 4498147 w 5670168"/>
              <a:gd name="connsiteY5" fmla="*/ 5293029 h 5687623"/>
              <a:gd name="connsiteX6" fmla="*/ 4811272 w 5670168"/>
              <a:gd name="connsiteY6" fmla="*/ 5673561 h 5687623"/>
              <a:gd name="connsiteX7" fmla="*/ 3677010 w 5670168"/>
              <a:gd name="connsiteY7" fmla="*/ 5501766 h 5687623"/>
              <a:gd name="connsiteX8" fmla="*/ 2965477 w 5670168"/>
              <a:gd name="connsiteY8" fmla="*/ 5535761 h 5687623"/>
              <a:gd name="connsiteX9" fmla="*/ 1427635 w 5670168"/>
              <a:gd name="connsiteY9" fmla="*/ 5211184 h 5687623"/>
              <a:gd name="connsiteX10" fmla="*/ 47452 w 5670168"/>
              <a:gd name="connsiteY10" fmla="*/ 3999601 h 5687623"/>
              <a:gd name="connsiteX11" fmla="*/ 456414 w 5670168"/>
              <a:gd name="connsiteY11" fmla="*/ 812831 h 5687623"/>
              <a:gd name="connsiteX12" fmla="*/ 2046993 w 5670168"/>
              <a:gd name="connsiteY12" fmla="*/ 42306 h 5687623"/>
              <a:gd name="connsiteX0" fmla="*/ 2046993 w 5692134"/>
              <a:gd name="connsiteY0" fmla="*/ 43769 h 5689086"/>
              <a:gd name="connsiteX1" fmla="*/ 3904384 w 5692134"/>
              <a:gd name="connsiteY1" fmla="*/ 233208 h 5689086"/>
              <a:gd name="connsiteX2" fmla="*/ 5602268 w 5692134"/>
              <a:gd name="connsiteY2" fmla="*/ 1578241 h 5689086"/>
              <a:gd name="connsiteX3" fmla="*/ 5423064 w 5692134"/>
              <a:gd name="connsiteY3" fmla="*/ 3888751 h 5689086"/>
              <a:gd name="connsiteX4" fmla="*/ 4719444 w 5692134"/>
              <a:gd name="connsiteY4" fmla="*/ 4995301 h 5689086"/>
              <a:gd name="connsiteX5" fmla="*/ 4498147 w 5692134"/>
              <a:gd name="connsiteY5" fmla="*/ 5294492 h 5689086"/>
              <a:gd name="connsiteX6" fmla="*/ 4811272 w 5692134"/>
              <a:gd name="connsiteY6" fmla="*/ 5675024 h 5689086"/>
              <a:gd name="connsiteX7" fmla="*/ 3677010 w 5692134"/>
              <a:gd name="connsiteY7" fmla="*/ 5503229 h 5689086"/>
              <a:gd name="connsiteX8" fmla="*/ 2965477 w 5692134"/>
              <a:gd name="connsiteY8" fmla="*/ 5537224 h 5689086"/>
              <a:gd name="connsiteX9" fmla="*/ 1427635 w 5692134"/>
              <a:gd name="connsiteY9" fmla="*/ 5212647 h 5689086"/>
              <a:gd name="connsiteX10" fmla="*/ 47452 w 5692134"/>
              <a:gd name="connsiteY10" fmla="*/ 4001064 h 5689086"/>
              <a:gd name="connsiteX11" fmla="*/ 456414 w 5692134"/>
              <a:gd name="connsiteY11" fmla="*/ 814294 h 5689086"/>
              <a:gd name="connsiteX12" fmla="*/ 2046993 w 5692134"/>
              <a:gd name="connsiteY12" fmla="*/ 43769 h 5689086"/>
              <a:gd name="connsiteX0" fmla="*/ 2046993 w 5692134"/>
              <a:gd name="connsiteY0" fmla="*/ 42968 h 5688285"/>
              <a:gd name="connsiteX1" fmla="*/ 4119479 w 5692134"/>
              <a:gd name="connsiteY1" fmla="*/ 257149 h 5688285"/>
              <a:gd name="connsiteX2" fmla="*/ 5602268 w 5692134"/>
              <a:gd name="connsiteY2" fmla="*/ 1577440 h 5688285"/>
              <a:gd name="connsiteX3" fmla="*/ 5423064 w 5692134"/>
              <a:gd name="connsiteY3" fmla="*/ 3887950 h 5688285"/>
              <a:gd name="connsiteX4" fmla="*/ 4719444 w 5692134"/>
              <a:gd name="connsiteY4" fmla="*/ 4994500 h 5688285"/>
              <a:gd name="connsiteX5" fmla="*/ 4498147 w 5692134"/>
              <a:gd name="connsiteY5" fmla="*/ 5293691 h 5688285"/>
              <a:gd name="connsiteX6" fmla="*/ 4811272 w 5692134"/>
              <a:gd name="connsiteY6" fmla="*/ 5674223 h 5688285"/>
              <a:gd name="connsiteX7" fmla="*/ 3677010 w 5692134"/>
              <a:gd name="connsiteY7" fmla="*/ 5502428 h 5688285"/>
              <a:gd name="connsiteX8" fmla="*/ 2965477 w 5692134"/>
              <a:gd name="connsiteY8" fmla="*/ 5536423 h 5688285"/>
              <a:gd name="connsiteX9" fmla="*/ 1427635 w 5692134"/>
              <a:gd name="connsiteY9" fmla="*/ 5211846 h 5688285"/>
              <a:gd name="connsiteX10" fmla="*/ 47452 w 5692134"/>
              <a:gd name="connsiteY10" fmla="*/ 4000263 h 5688285"/>
              <a:gd name="connsiteX11" fmla="*/ 456414 w 5692134"/>
              <a:gd name="connsiteY11" fmla="*/ 813493 h 5688285"/>
              <a:gd name="connsiteX12" fmla="*/ 2046993 w 5692134"/>
              <a:gd name="connsiteY12" fmla="*/ 42968 h 5688285"/>
              <a:gd name="connsiteX0" fmla="*/ 2048468 w 5693609"/>
              <a:gd name="connsiteY0" fmla="*/ 42968 h 5688285"/>
              <a:gd name="connsiteX1" fmla="*/ 4120954 w 5693609"/>
              <a:gd name="connsiteY1" fmla="*/ 257149 h 5688285"/>
              <a:gd name="connsiteX2" fmla="*/ 5603743 w 5693609"/>
              <a:gd name="connsiteY2" fmla="*/ 1577440 h 5688285"/>
              <a:gd name="connsiteX3" fmla="*/ 5424539 w 5693609"/>
              <a:gd name="connsiteY3" fmla="*/ 3887950 h 5688285"/>
              <a:gd name="connsiteX4" fmla="*/ 4720919 w 5693609"/>
              <a:gd name="connsiteY4" fmla="*/ 4994500 h 5688285"/>
              <a:gd name="connsiteX5" fmla="*/ 4499622 w 5693609"/>
              <a:gd name="connsiteY5" fmla="*/ 5293691 h 5688285"/>
              <a:gd name="connsiteX6" fmla="*/ 4812747 w 5693609"/>
              <a:gd name="connsiteY6" fmla="*/ 5674223 h 5688285"/>
              <a:gd name="connsiteX7" fmla="*/ 3678485 w 5693609"/>
              <a:gd name="connsiteY7" fmla="*/ 5502428 h 5688285"/>
              <a:gd name="connsiteX8" fmla="*/ 2966952 w 5693609"/>
              <a:gd name="connsiteY8" fmla="*/ 5536423 h 5688285"/>
              <a:gd name="connsiteX9" fmla="*/ 1429110 w 5693609"/>
              <a:gd name="connsiteY9" fmla="*/ 5211846 h 5688285"/>
              <a:gd name="connsiteX10" fmla="*/ 47219 w 5693609"/>
              <a:gd name="connsiteY10" fmla="*/ 3876770 h 5688285"/>
              <a:gd name="connsiteX11" fmla="*/ 457889 w 5693609"/>
              <a:gd name="connsiteY11" fmla="*/ 813493 h 5688285"/>
              <a:gd name="connsiteX12" fmla="*/ 2048468 w 5693609"/>
              <a:gd name="connsiteY12" fmla="*/ 42968 h 5688285"/>
              <a:gd name="connsiteX0" fmla="*/ 2044764 w 5689905"/>
              <a:gd name="connsiteY0" fmla="*/ 42968 h 5688285"/>
              <a:gd name="connsiteX1" fmla="*/ 4117250 w 5689905"/>
              <a:gd name="connsiteY1" fmla="*/ 257149 h 5688285"/>
              <a:gd name="connsiteX2" fmla="*/ 5600039 w 5689905"/>
              <a:gd name="connsiteY2" fmla="*/ 1577440 h 5688285"/>
              <a:gd name="connsiteX3" fmla="*/ 5420835 w 5689905"/>
              <a:gd name="connsiteY3" fmla="*/ 3887950 h 5688285"/>
              <a:gd name="connsiteX4" fmla="*/ 4717215 w 5689905"/>
              <a:gd name="connsiteY4" fmla="*/ 4994500 h 5688285"/>
              <a:gd name="connsiteX5" fmla="*/ 4495918 w 5689905"/>
              <a:gd name="connsiteY5" fmla="*/ 5293691 h 5688285"/>
              <a:gd name="connsiteX6" fmla="*/ 4809043 w 5689905"/>
              <a:gd name="connsiteY6" fmla="*/ 5674223 h 5688285"/>
              <a:gd name="connsiteX7" fmla="*/ 3674781 w 5689905"/>
              <a:gd name="connsiteY7" fmla="*/ 5502428 h 5688285"/>
              <a:gd name="connsiteX8" fmla="*/ 2963248 w 5689905"/>
              <a:gd name="connsiteY8" fmla="*/ 5536423 h 5688285"/>
              <a:gd name="connsiteX9" fmla="*/ 1425406 w 5689905"/>
              <a:gd name="connsiteY9" fmla="*/ 5211846 h 5688285"/>
              <a:gd name="connsiteX10" fmla="*/ 47811 w 5689905"/>
              <a:gd name="connsiteY10" fmla="*/ 3779276 h 5688285"/>
              <a:gd name="connsiteX11" fmla="*/ 454185 w 5689905"/>
              <a:gd name="connsiteY11" fmla="*/ 813493 h 5688285"/>
              <a:gd name="connsiteX12" fmla="*/ 2044764 w 5689905"/>
              <a:gd name="connsiteY12" fmla="*/ 42968 h 5688285"/>
              <a:gd name="connsiteX0" fmla="*/ 1926338 w 5689905"/>
              <a:gd name="connsiteY0" fmla="*/ 44856 h 5680435"/>
              <a:gd name="connsiteX1" fmla="*/ 4117250 w 5689905"/>
              <a:gd name="connsiteY1" fmla="*/ 249299 h 5680435"/>
              <a:gd name="connsiteX2" fmla="*/ 5600039 w 5689905"/>
              <a:gd name="connsiteY2" fmla="*/ 1569590 h 5680435"/>
              <a:gd name="connsiteX3" fmla="*/ 5420835 w 5689905"/>
              <a:gd name="connsiteY3" fmla="*/ 3880100 h 5680435"/>
              <a:gd name="connsiteX4" fmla="*/ 4717215 w 5689905"/>
              <a:gd name="connsiteY4" fmla="*/ 4986650 h 5680435"/>
              <a:gd name="connsiteX5" fmla="*/ 4495918 w 5689905"/>
              <a:gd name="connsiteY5" fmla="*/ 5285841 h 5680435"/>
              <a:gd name="connsiteX6" fmla="*/ 4809043 w 5689905"/>
              <a:gd name="connsiteY6" fmla="*/ 5666373 h 5680435"/>
              <a:gd name="connsiteX7" fmla="*/ 3674781 w 5689905"/>
              <a:gd name="connsiteY7" fmla="*/ 5494578 h 5680435"/>
              <a:gd name="connsiteX8" fmla="*/ 2963248 w 5689905"/>
              <a:gd name="connsiteY8" fmla="*/ 5528573 h 5680435"/>
              <a:gd name="connsiteX9" fmla="*/ 1425406 w 5689905"/>
              <a:gd name="connsiteY9" fmla="*/ 5203996 h 5680435"/>
              <a:gd name="connsiteX10" fmla="*/ 47811 w 5689905"/>
              <a:gd name="connsiteY10" fmla="*/ 3771426 h 5680435"/>
              <a:gd name="connsiteX11" fmla="*/ 454185 w 5689905"/>
              <a:gd name="connsiteY11" fmla="*/ 805643 h 5680435"/>
              <a:gd name="connsiteX12" fmla="*/ 1926338 w 5689905"/>
              <a:gd name="connsiteY12" fmla="*/ 44856 h 568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9905" h="5680435">
                <a:moveTo>
                  <a:pt x="1926338" y="44856"/>
                </a:moveTo>
                <a:cubicBezTo>
                  <a:pt x="2536849" y="-47868"/>
                  <a:pt x="3504967" y="-4823"/>
                  <a:pt x="4117250" y="249299"/>
                </a:cubicBezTo>
                <a:cubicBezTo>
                  <a:pt x="4729534" y="503421"/>
                  <a:pt x="5209565" y="508424"/>
                  <a:pt x="5600039" y="1569590"/>
                </a:cubicBezTo>
                <a:cubicBezTo>
                  <a:pt x="5827899" y="2172822"/>
                  <a:pt x="5567972" y="3310590"/>
                  <a:pt x="5420835" y="3880100"/>
                </a:cubicBezTo>
                <a:cubicBezTo>
                  <a:pt x="5273698" y="4449610"/>
                  <a:pt x="5089305" y="4551569"/>
                  <a:pt x="4717215" y="4986650"/>
                </a:cubicBezTo>
                <a:cubicBezTo>
                  <a:pt x="4640882" y="5058186"/>
                  <a:pt x="4555333" y="5237534"/>
                  <a:pt x="4495918" y="5285841"/>
                </a:cubicBezTo>
                <a:cubicBezTo>
                  <a:pt x="4540957" y="5565679"/>
                  <a:pt x="4945899" y="5631584"/>
                  <a:pt x="4809043" y="5666373"/>
                </a:cubicBezTo>
                <a:cubicBezTo>
                  <a:pt x="4672187" y="5701162"/>
                  <a:pt x="4314730" y="5681084"/>
                  <a:pt x="3674781" y="5494578"/>
                </a:cubicBezTo>
                <a:cubicBezTo>
                  <a:pt x="3489673" y="5468364"/>
                  <a:pt x="3196969" y="5524960"/>
                  <a:pt x="2963248" y="5528573"/>
                </a:cubicBezTo>
                <a:cubicBezTo>
                  <a:pt x="2568733" y="5473622"/>
                  <a:pt x="1911312" y="5496854"/>
                  <a:pt x="1425406" y="5203996"/>
                </a:cubicBezTo>
                <a:cubicBezTo>
                  <a:pt x="939500" y="4911138"/>
                  <a:pt x="103289" y="4441960"/>
                  <a:pt x="47811" y="3771426"/>
                </a:cubicBezTo>
                <a:cubicBezTo>
                  <a:pt x="-90021" y="2820372"/>
                  <a:pt x="77665" y="1449908"/>
                  <a:pt x="454185" y="805643"/>
                </a:cubicBezTo>
                <a:cubicBezTo>
                  <a:pt x="817939" y="289965"/>
                  <a:pt x="1315827" y="137580"/>
                  <a:pt x="1926338" y="44856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00116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0"/>
      </a:accent1>
      <a:accent2>
        <a:srgbClr val="14B2BA"/>
      </a:accent2>
      <a:accent3>
        <a:srgbClr val="298EE7"/>
      </a:accent3>
      <a:accent4>
        <a:srgbClr val="2C40D9"/>
      </a:accent4>
      <a:accent5>
        <a:srgbClr val="6229E7"/>
      </a:accent5>
      <a:accent6>
        <a:srgbClr val="A017D5"/>
      </a:accent6>
      <a:hlink>
        <a:srgbClr val="BF3F6E"/>
      </a:hlink>
      <a:folHlink>
        <a:srgbClr val="7F7F7F"/>
      </a:folHlink>
    </a:clrScheme>
    <a:fontScheme name="The Hand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ChitchatVTI</vt:lpstr>
      <vt:lpstr>게임프로젝트</vt:lpstr>
      <vt:lpstr>목차</vt:lpstr>
      <vt:lpstr>게임 소개&amp;구성</vt:lpstr>
      <vt:lpstr>레이싱 게임</vt:lpstr>
      <vt:lpstr>원본 코드 실행</vt:lpstr>
      <vt:lpstr>업그레이드&amp;분석</vt:lpstr>
      <vt:lpstr>플레이어 캐릭터 변경</vt:lpstr>
      <vt:lpstr>PowerPoint Presentation</vt:lpstr>
      <vt:lpstr>2. 체크포인트</vt:lpstr>
      <vt:lpstr>3.체크 포인트 이펙트</vt:lpstr>
      <vt:lpstr>4. 볼링핀 추가</vt:lpstr>
      <vt:lpstr>5. 장식 추가</vt:lpstr>
      <vt:lpstr>6. 파티클 추가 </vt:lpstr>
      <vt:lpstr>7.인트로 화면</vt:lpstr>
      <vt:lpstr>PowerPoint Presentation</vt:lpstr>
      <vt:lpstr>8. 스피드 아이템</vt:lpstr>
      <vt:lpstr>9. 불꽃 부스터 이펙트</vt:lpstr>
      <vt:lpstr>PowerPoint Presentation</vt:lpstr>
      <vt:lpstr>10. 템플릿 변경</vt:lpstr>
      <vt:lpstr>게임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385</cp:revision>
  <dcterms:created xsi:type="dcterms:W3CDTF">2023-12-13T03:59:31Z</dcterms:created>
  <dcterms:modified xsi:type="dcterms:W3CDTF">2023-12-13T06:00:04Z</dcterms:modified>
</cp:coreProperties>
</file>